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216" r:id="rId2"/>
    <p:sldId id="1217" r:id="rId3"/>
    <p:sldId id="1221" r:id="rId4"/>
    <p:sldId id="1222" r:id="rId5"/>
    <p:sldId id="1223" r:id="rId6"/>
    <p:sldId id="1224" r:id="rId7"/>
    <p:sldId id="1226" r:id="rId8"/>
    <p:sldId id="1228" r:id="rId9"/>
    <p:sldId id="1227" r:id="rId10"/>
    <p:sldId id="1220" r:id="rId11"/>
    <p:sldId id="1219" r:id="rId12"/>
    <p:sldId id="1215" r:id="rId13"/>
    <p:sldId id="122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 성현" initials="윤성" lastIdx="1" clrIdx="0">
    <p:extLst>
      <p:ext uri="{19B8F6BF-5375-455C-9EA6-DF929625EA0E}">
        <p15:presenceInfo xmlns:p15="http://schemas.microsoft.com/office/powerpoint/2012/main" userId="09872f27ee7e84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263"/>
    <a:srgbClr val="53C5CF"/>
    <a:srgbClr val="E2A47A"/>
    <a:srgbClr val="EEB488"/>
    <a:srgbClr val="F7C192"/>
    <a:srgbClr val="F7E1D1"/>
    <a:srgbClr val="DFB895"/>
    <a:srgbClr val="D8B18B"/>
    <a:srgbClr val="DAAE86"/>
    <a:srgbClr val="F4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666" y="96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2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98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2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9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38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75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70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6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12" Type="http://schemas.openxmlformats.org/officeDocument/2006/relationships/image" Target="../media/image2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sv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9E6D"/>
          </a:fgClr>
          <a:bgClr>
            <a:srgbClr val="5D926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24714" y="3863852"/>
            <a:ext cx="4688223" cy="2994148"/>
            <a:chOff x="-24714" y="3863852"/>
            <a:chExt cx="4688223" cy="2994148"/>
          </a:xfrm>
        </p:grpSpPr>
        <p:sp>
          <p:nvSpPr>
            <p:cNvPr id="367" name="자유형 366"/>
            <p:cNvSpPr/>
            <p:nvPr/>
          </p:nvSpPr>
          <p:spPr>
            <a:xfrm>
              <a:off x="-24714" y="4605895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자유형 367"/>
            <p:cNvSpPr/>
            <p:nvPr/>
          </p:nvSpPr>
          <p:spPr>
            <a:xfrm>
              <a:off x="-8238" y="4423719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9" name="자유형 368"/>
            <p:cNvSpPr/>
            <p:nvPr/>
          </p:nvSpPr>
          <p:spPr>
            <a:xfrm>
              <a:off x="23446" y="3863852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자유형 369"/>
            <p:cNvSpPr/>
            <p:nvPr/>
          </p:nvSpPr>
          <p:spPr>
            <a:xfrm>
              <a:off x="-11723" y="4243754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자유형 370"/>
            <p:cNvSpPr/>
            <p:nvPr/>
          </p:nvSpPr>
          <p:spPr>
            <a:xfrm>
              <a:off x="-11723" y="439615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자유형 371"/>
            <p:cNvSpPr/>
            <p:nvPr/>
          </p:nvSpPr>
          <p:spPr>
            <a:xfrm>
              <a:off x="0" y="4165600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자유형 372"/>
            <p:cNvSpPr/>
            <p:nvPr/>
          </p:nvSpPr>
          <p:spPr>
            <a:xfrm>
              <a:off x="0" y="5149850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4" name="직선 연결선 373"/>
            <p:cNvCxnSpPr/>
            <p:nvPr/>
          </p:nvCxnSpPr>
          <p:spPr>
            <a:xfrm>
              <a:off x="4663509" y="5604727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자유형 374"/>
            <p:cNvSpPr/>
            <p:nvPr/>
          </p:nvSpPr>
          <p:spPr>
            <a:xfrm>
              <a:off x="9525" y="5400675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자유형 375"/>
            <p:cNvSpPr/>
            <p:nvPr/>
          </p:nvSpPr>
          <p:spPr>
            <a:xfrm>
              <a:off x="3105150" y="5638800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자유형 376"/>
            <p:cNvSpPr/>
            <p:nvPr/>
          </p:nvSpPr>
          <p:spPr>
            <a:xfrm>
              <a:off x="3600450" y="5638800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522827" y="6772"/>
            <a:ext cx="4688223" cy="2994148"/>
            <a:chOff x="7522827" y="6772"/>
            <a:chExt cx="4688223" cy="2994148"/>
          </a:xfrm>
        </p:grpSpPr>
        <p:sp>
          <p:nvSpPr>
            <p:cNvPr id="378" name="자유형 377"/>
            <p:cNvSpPr/>
            <p:nvPr/>
          </p:nvSpPr>
          <p:spPr>
            <a:xfrm rot="10800000">
              <a:off x="8798182" y="950948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자유형 378"/>
            <p:cNvSpPr/>
            <p:nvPr/>
          </p:nvSpPr>
          <p:spPr>
            <a:xfrm rot="10800000">
              <a:off x="8256887" y="1188902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자유형 379"/>
            <p:cNvSpPr/>
            <p:nvPr/>
          </p:nvSpPr>
          <p:spPr>
            <a:xfrm rot="10800000">
              <a:off x="8341167" y="2676703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자유형 380"/>
            <p:cNvSpPr/>
            <p:nvPr/>
          </p:nvSpPr>
          <p:spPr>
            <a:xfrm rot="10800000">
              <a:off x="9935504" y="2327941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자유형 381"/>
            <p:cNvSpPr/>
            <p:nvPr/>
          </p:nvSpPr>
          <p:spPr>
            <a:xfrm rot="10800000">
              <a:off x="9818274" y="191763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자유형 382"/>
            <p:cNvSpPr/>
            <p:nvPr/>
          </p:nvSpPr>
          <p:spPr>
            <a:xfrm rot="10800000">
              <a:off x="9500286" y="1562522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자유형 383"/>
            <p:cNvSpPr/>
            <p:nvPr/>
          </p:nvSpPr>
          <p:spPr>
            <a:xfrm rot="10800000">
              <a:off x="7779436" y="635422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5" name="직선 연결선 384"/>
            <p:cNvCxnSpPr/>
            <p:nvPr/>
          </p:nvCxnSpPr>
          <p:spPr>
            <a:xfrm rot="10800000">
              <a:off x="7522827" y="13550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자유형 385"/>
            <p:cNvSpPr/>
            <p:nvPr/>
          </p:nvSpPr>
          <p:spPr>
            <a:xfrm rot="10800000">
              <a:off x="7633386" y="16297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자유형 386"/>
            <p:cNvSpPr/>
            <p:nvPr/>
          </p:nvSpPr>
          <p:spPr>
            <a:xfrm rot="10800000">
              <a:off x="8281086" y="6772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자유형 387"/>
            <p:cNvSpPr/>
            <p:nvPr/>
          </p:nvSpPr>
          <p:spPr>
            <a:xfrm rot="10800000">
              <a:off x="7871511" y="25822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141989" y="2095501"/>
            <a:ext cx="5993765" cy="2603500"/>
            <a:chOff x="3046739" y="2095501"/>
            <a:chExt cx="5993765" cy="2603500"/>
          </a:xfrm>
        </p:grpSpPr>
        <p:sp>
          <p:nvSpPr>
            <p:cNvPr id="11" name="직사각형 10"/>
            <p:cNvSpPr/>
            <p:nvPr/>
          </p:nvSpPr>
          <p:spPr>
            <a:xfrm>
              <a:off x="3262539" y="2095501"/>
              <a:ext cx="5581017" cy="2603500"/>
            </a:xfrm>
            <a:prstGeom prst="rect">
              <a:avLst/>
            </a:prstGeom>
            <a:gradFill flip="none" rotWithShape="1">
              <a:gsLst>
                <a:gs pos="5000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</a:gsLst>
              <a:lin ang="69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9850" h="1016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4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화분 습도 센서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 rot="16200000">
              <a:off x="3158599" y="4435318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 rot="16200000">
              <a:off x="3090759" y="4435318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 rot="16200000">
              <a:off x="3158599" y="4167626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 rot="16200000">
              <a:off x="3090759" y="4167626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 rot="16200000">
              <a:off x="3158599" y="3899934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 rot="16200000">
              <a:off x="3090759" y="3899934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 rot="16200000">
              <a:off x="3158599" y="363224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 rot="16200000">
              <a:off x="3090759" y="363224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 rot="16200000">
              <a:off x="3158599" y="3364550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 rot="16200000">
              <a:off x="3090759" y="3364550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 rot="16200000">
              <a:off x="3158599" y="3096858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 rot="16200000">
              <a:off x="3090759" y="3096858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 rot="16200000">
              <a:off x="3158599" y="2829166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 rot="16200000">
              <a:off x="3090759" y="2829166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 rot="16200000">
              <a:off x="3158599" y="2561474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 rot="16200000">
              <a:off x="3090759" y="2561474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16200000">
              <a:off x="3158599" y="229378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 rot="16200000">
              <a:off x="3090759" y="229378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 rot="16200000">
              <a:off x="8845024" y="4406743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 rot="16200000">
              <a:off x="8967684" y="4406743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 rot="16200000">
              <a:off x="8845024" y="4139051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 rot="16200000">
              <a:off x="8967684" y="4139051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6200000">
              <a:off x="8845024" y="3871359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 rot="16200000">
              <a:off x="8967684" y="3871359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 rot="16200000">
              <a:off x="8845024" y="3603667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 rot="16200000">
              <a:off x="8967684" y="3603667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/>
            <p:cNvSpPr/>
            <p:nvPr/>
          </p:nvSpPr>
          <p:spPr>
            <a:xfrm rot="16200000">
              <a:off x="8845024" y="3335975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 rot="16200000">
              <a:off x="8967684" y="3335975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 rot="16200000">
              <a:off x="8845024" y="306828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/>
            <p:cNvSpPr/>
            <p:nvPr/>
          </p:nvSpPr>
          <p:spPr>
            <a:xfrm rot="16200000">
              <a:off x="8967684" y="306828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 rot="16200000">
              <a:off x="8845024" y="2800590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 rot="16200000">
              <a:off x="8967684" y="2800590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 rot="16200000">
              <a:off x="8845024" y="2532898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16200000">
              <a:off x="8967684" y="2532898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16200000">
              <a:off x="8845024" y="2265206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16200000">
              <a:off x="8967684" y="2265206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7" name="그룹 396"/>
          <p:cNvGrpSpPr/>
          <p:nvPr/>
        </p:nvGrpSpPr>
        <p:grpSpPr>
          <a:xfrm rot="5400000">
            <a:off x="8802126" y="3446505"/>
            <a:ext cx="3790747" cy="2994148"/>
            <a:chOff x="7522827" y="6772"/>
            <a:chExt cx="4688223" cy="2994148"/>
          </a:xfrm>
        </p:grpSpPr>
        <p:sp>
          <p:nvSpPr>
            <p:cNvPr id="398" name="자유형 397"/>
            <p:cNvSpPr/>
            <p:nvPr/>
          </p:nvSpPr>
          <p:spPr>
            <a:xfrm rot="10800000">
              <a:off x="8798182" y="950948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자유형 398"/>
            <p:cNvSpPr/>
            <p:nvPr/>
          </p:nvSpPr>
          <p:spPr>
            <a:xfrm rot="10800000">
              <a:off x="8256887" y="1188902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자유형 399"/>
            <p:cNvSpPr/>
            <p:nvPr/>
          </p:nvSpPr>
          <p:spPr>
            <a:xfrm rot="10800000">
              <a:off x="8341168" y="2676703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자유형 400"/>
            <p:cNvSpPr/>
            <p:nvPr/>
          </p:nvSpPr>
          <p:spPr>
            <a:xfrm rot="10800000">
              <a:off x="9935504" y="2327941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자유형 401"/>
            <p:cNvSpPr/>
            <p:nvPr/>
          </p:nvSpPr>
          <p:spPr>
            <a:xfrm rot="10800000">
              <a:off x="9818274" y="191763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자유형 402"/>
            <p:cNvSpPr/>
            <p:nvPr/>
          </p:nvSpPr>
          <p:spPr>
            <a:xfrm rot="10800000">
              <a:off x="9500286" y="1562522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자유형 403"/>
            <p:cNvSpPr/>
            <p:nvPr/>
          </p:nvSpPr>
          <p:spPr>
            <a:xfrm rot="10800000">
              <a:off x="7779436" y="635422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5" name="직선 연결선 404"/>
            <p:cNvCxnSpPr/>
            <p:nvPr/>
          </p:nvCxnSpPr>
          <p:spPr>
            <a:xfrm rot="10800000">
              <a:off x="7522827" y="13550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자유형 405"/>
            <p:cNvSpPr/>
            <p:nvPr/>
          </p:nvSpPr>
          <p:spPr>
            <a:xfrm rot="10800000">
              <a:off x="7633386" y="16297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자유형 406"/>
            <p:cNvSpPr/>
            <p:nvPr/>
          </p:nvSpPr>
          <p:spPr>
            <a:xfrm rot="10800000">
              <a:off x="8281086" y="6772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자유형 407"/>
            <p:cNvSpPr/>
            <p:nvPr/>
          </p:nvSpPr>
          <p:spPr>
            <a:xfrm rot="10800000">
              <a:off x="7871511" y="25822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9" name="그룹 408"/>
          <p:cNvGrpSpPr/>
          <p:nvPr/>
        </p:nvGrpSpPr>
        <p:grpSpPr>
          <a:xfrm rot="16200000">
            <a:off x="-379580" y="398299"/>
            <a:ext cx="3790747" cy="2994148"/>
            <a:chOff x="7522827" y="6772"/>
            <a:chExt cx="4688223" cy="2994148"/>
          </a:xfrm>
        </p:grpSpPr>
        <p:sp>
          <p:nvSpPr>
            <p:cNvPr id="410" name="자유형 409"/>
            <p:cNvSpPr/>
            <p:nvPr/>
          </p:nvSpPr>
          <p:spPr>
            <a:xfrm rot="10800000">
              <a:off x="8798182" y="950948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자유형 410"/>
            <p:cNvSpPr/>
            <p:nvPr/>
          </p:nvSpPr>
          <p:spPr>
            <a:xfrm rot="10800000">
              <a:off x="8256887" y="1188902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자유형 411"/>
            <p:cNvSpPr/>
            <p:nvPr/>
          </p:nvSpPr>
          <p:spPr>
            <a:xfrm rot="10800000">
              <a:off x="8341168" y="2676703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자유형 412"/>
            <p:cNvSpPr/>
            <p:nvPr/>
          </p:nvSpPr>
          <p:spPr>
            <a:xfrm rot="10800000">
              <a:off x="9935504" y="2327941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자유형 413"/>
            <p:cNvSpPr/>
            <p:nvPr/>
          </p:nvSpPr>
          <p:spPr>
            <a:xfrm rot="10800000">
              <a:off x="9818274" y="191763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자유형 414"/>
            <p:cNvSpPr/>
            <p:nvPr/>
          </p:nvSpPr>
          <p:spPr>
            <a:xfrm rot="10800000">
              <a:off x="9500286" y="1562522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자유형 415"/>
            <p:cNvSpPr/>
            <p:nvPr/>
          </p:nvSpPr>
          <p:spPr>
            <a:xfrm rot="10800000">
              <a:off x="7779436" y="635422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7" name="직선 연결선 416"/>
            <p:cNvCxnSpPr/>
            <p:nvPr/>
          </p:nvCxnSpPr>
          <p:spPr>
            <a:xfrm rot="10800000">
              <a:off x="7522827" y="13550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자유형 417"/>
            <p:cNvSpPr/>
            <p:nvPr/>
          </p:nvSpPr>
          <p:spPr>
            <a:xfrm rot="10800000">
              <a:off x="7633386" y="16297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자유형 418"/>
            <p:cNvSpPr/>
            <p:nvPr/>
          </p:nvSpPr>
          <p:spPr>
            <a:xfrm rot="10800000">
              <a:off x="8281086" y="6772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자유형 419"/>
            <p:cNvSpPr/>
            <p:nvPr/>
          </p:nvSpPr>
          <p:spPr>
            <a:xfrm rot="10800000">
              <a:off x="7871511" y="25822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6251564" y="4960722"/>
            <a:ext cx="3669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정보통신공학과 </a:t>
            </a:r>
            <a:r>
              <a:rPr lang="en-US" altLang="ko-KR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20161243 </a:t>
            </a:r>
            <a:r>
              <a:rPr lang="ko-KR" altLang="en-US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윤성현</a:t>
            </a:r>
            <a:endParaRPr lang="en-US" altLang="ko-KR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66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196464" y="157770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36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최종소스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BF73B6-D3F8-4191-8C5C-2EDEC91E3F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3" y="2467628"/>
            <a:ext cx="2743393" cy="2943432"/>
          </a:xfrm>
          <a:prstGeom prst="rect">
            <a:avLst/>
          </a:prstGeom>
        </p:spPr>
      </p:pic>
      <p:pic>
        <p:nvPicPr>
          <p:cNvPr id="6" name="그래픽 5" descr="돋보기 단색으로 채워진">
            <a:extLst>
              <a:ext uri="{FF2B5EF4-FFF2-40B4-BE49-F238E27FC236}">
                <a16:creationId xmlns:a16="http://schemas.microsoft.com/office/drawing/2014/main" id="{938B9305-5EC2-4D93-8146-527E72F9C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139" y="3352324"/>
            <a:ext cx="2743392" cy="274339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999EDF-E6A3-4DDF-8707-FF71BB39EC6E}"/>
              </a:ext>
            </a:extLst>
          </p:cNvPr>
          <p:cNvCxnSpPr>
            <a:cxnSpLocks/>
          </p:cNvCxnSpPr>
          <p:nvPr/>
        </p:nvCxnSpPr>
        <p:spPr>
          <a:xfrm flipV="1">
            <a:off x="2031643" y="1446940"/>
            <a:ext cx="2227261" cy="220169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85DEFBB-DD30-4177-9610-AD3568871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804" y="1391557"/>
            <a:ext cx="7216640" cy="485292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3B1BEDB-874D-4A05-BB11-32002A32BFBC}"/>
              </a:ext>
            </a:extLst>
          </p:cNvPr>
          <p:cNvCxnSpPr>
            <a:cxnSpLocks/>
          </p:cNvCxnSpPr>
          <p:nvPr/>
        </p:nvCxnSpPr>
        <p:spPr>
          <a:xfrm>
            <a:off x="2055343" y="5251816"/>
            <a:ext cx="9382101" cy="9926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68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196464" y="15777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3600" dirty="0">
                <a:solidFill>
                  <a:schemeClr val="bg1"/>
                </a:solidFill>
                <a:ea typeface="야놀자 야체 B" panose="02020603020101020101" pitchFamily="18" charset="-127"/>
              </a:rPr>
              <a:t>동작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KakaoTalk_20201208_222552413">
            <a:hlinkClick r:id="" action="ppaction://media"/>
            <a:extLst>
              <a:ext uri="{FF2B5EF4-FFF2-40B4-BE49-F238E27FC236}">
                <a16:creationId xmlns:a16="http://schemas.microsoft.com/office/drawing/2014/main" id="{E0E18B49-7DC1-4AA0-AF62-028CF2B28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9833" y="1194357"/>
            <a:ext cx="9753600" cy="548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8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196464" y="157770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36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자동 실행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5E506D-5CF0-40D8-B925-D076B385C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06" y="1356484"/>
            <a:ext cx="7187483" cy="50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1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/>
          </a:fgClr>
          <a:bgClr>
            <a:srgbClr val="5D926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24714" y="3863852"/>
            <a:ext cx="4688223" cy="2994148"/>
            <a:chOff x="-24714" y="3863852"/>
            <a:chExt cx="4688223" cy="2994148"/>
          </a:xfrm>
        </p:grpSpPr>
        <p:sp>
          <p:nvSpPr>
            <p:cNvPr id="367" name="자유형 366"/>
            <p:cNvSpPr/>
            <p:nvPr/>
          </p:nvSpPr>
          <p:spPr>
            <a:xfrm>
              <a:off x="-24714" y="4605895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자유형 367"/>
            <p:cNvSpPr/>
            <p:nvPr/>
          </p:nvSpPr>
          <p:spPr>
            <a:xfrm>
              <a:off x="-8238" y="4423719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9" name="자유형 368"/>
            <p:cNvSpPr/>
            <p:nvPr/>
          </p:nvSpPr>
          <p:spPr>
            <a:xfrm>
              <a:off x="23446" y="3863852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자유형 369"/>
            <p:cNvSpPr/>
            <p:nvPr/>
          </p:nvSpPr>
          <p:spPr>
            <a:xfrm>
              <a:off x="-11723" y="4243754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자유형 370"/>
            <p:cNvSpPr/>
            <p:nvPr/>
          </p:nvSpPr>
          <p:spPr>
            <a:xfrm>
              <a:off x="-11723" y="439615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자유형 371"/>
            <p:cNvSpPr/>
            <p:nvPr/>
          </p:nvSpPr>
          <p:spPr>
            <a:xfrm>
              <a:off x="0" y="4165600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자유형 372"/>
            <p:cNvSpPr/>
            <p:nvPr/>
          </p:nvSpPr>
          <p:spPr>
            <a:xfrm>
              <a:off x="0" y="5149850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4" name="직선 연결선 373"/>
            <p:cNvCxnSpPr/>
            <p:nvPr/>
          </p:nvCxnSpPr>
          <p:spPr>
            <a:xfrm>
              <a:off x="4663509" y="5604727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자유형 374"/>
            <p:cNvSpPr/>
            <p:nvPr/>
          </p:nvSpPr>
          <p:spPr>
            <a:xfrm>
              <a:off x="9525" y="5400675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자유형 375"/>
            <p:cNvSpPr/>
            <p:nvPr/>
          </p:nvSpPr>
          <p:spPr>
            <a:xfrm>
              <a:off x="3105150" y="5638800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자유형 376"/>
            <p:cNvSpPr/>
            <p:nvPr/>
          </p:nvSpPr>
          <p:spPr>
            <a:xfrm>
              <a:off x="3600450" y="5638800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522827" y="6772"/>
            <a:ext cx="4688223" cy="2994148"/>
            <a:chOff x="7522827" y="6772"/>
            <a:chExt cx="4688223" cy="2994148"/>
          </a:xfrm>
        </p:grpSpPr>
        <p:sp>
          <p:nvSpPr>
            <p:cNvPr id="378" name="자유형 377"/>
            <p:cNvSpPr/>
            <p:nvPr/>
          </p:nvSpPr>
          <p:spPr>
            <a:xfrm rot="10800000">
              <a:off x="8798182" y="950948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자유형 378"/>
            <p:cNvSpPr/>
            <p:nvPr/>
          </p:nvSpPr>
          <p:spPr>
            <a:xfrm rot="10800000">
              <a:off x="8256887" y="1188902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자유형 379"/>
            <p:cNvSpPr/>
            <p:nvPr/>
          </p:nvSpPr>
          <p:spPr>
            <a:xfrm rot="10800000">
              <a:off x="8341167" y="2676703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자유형 380"/>
            <p:cNvSpPr/>
            <p:nvPr/>
          </p:nvSpPr>
          <p:spPr>
            <a:xfrm rot="10800000">
              <a:off x="9935504" y="2327941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자유형 381"/>
            <p:cNvSpPr/>
            <p:nvPr/>
          </p:nvSpPr>
          <p:spPr>
            <a:xfrm rot="10800000">
              <a:off x="9818274" y="191763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자유형 382"/>
            <p:cNvSpPr/>
            <p:nvPr/>
          </p:nvSpPr>
          <p:spPr>
            <a:xfrm rot="10800000">
              <a:off x="9500286" y="1562522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자유형 383"/>
            <p:cNvSpPr/>
            <p:nvPr/>
          </p:nvSpPr>
          <p:spPr>
            <a:xfrm rot="10800000">
              <a:off x="7779436" y="635422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5" name="직선 연결선 384"/>
            <p:cNvCxnSpPr/>
            <p:nvPr/>
          </p:nvCxnSpPr>
          <p:spPr>
            <a:xfrm rot="10800000">
              <a:off x="7522827" y="13550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자유형 385"/>
            <p:cNvSpPr/>
            <p:nvPr/>
          </p:nvSpPr>
          <p:spPr>
            <a:xfrm rot="10800000">
              <a:off x="7633386" y="16297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자유형 386"/>
            <p:cNvSpPr/>
            <p:nvPr/>
          </p:nvSpPr>
          <p:spPr>
            <a:xfrm rot="10800000">
              <a:off x="8281086" y="6772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자유형 387"/>
            <p:cNvSpPr/>
            <p:nvPr/>
          </p:nvSpPr>
          <p:spPr>
            <a:xfrm rot="10800000">
              <a:off x="7871511" y="25822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141989" y="2095501"/>
            <a:ext cx="5993765" cy="2603500"/>
            <a:chOff x="3046739" y="2095501"/>
            <a:chExt cx="5993765" cy="2603500"/>
          </a:xfrm>
        </p:grpSpPr>
        <p:sp>
          <p:nvSpPr>
            <p:cNvPr id="11" name="직사각형 10"/>
            <p:cNvSpPr/>
            <p:nvPr/>
          </p:nvSpPr>
          <p:spPr>
            <a:xfrm>
              <a:off x="3262539" y="2095501"/>
              <a:ext cx="5581017" cy="2603500"/>
            </a:xfrm>
            <a:prstGeom prst="rect">
              <a:avLst/>
            </a:prstGeom>
            <a:gradFill flip="none" rotWithShape="1">
              <a:gsLst>
                <a:gs pos="5000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</a:gsLst>
              <a:lin ang="69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9850" h="1016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4800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END</a:t>
              </a:r>
              <a:endParaRPr lang="ko-KR" altLang="en-US" sz="2800" dirty="0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 rot="16200000">
              <a:off x="3158599" y="4435318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 rot="16200000">
              <a:off x="3090759" y="4435318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 rot="16200000">
              <a:off x="3158599" y="4167626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 rot="16200000">
              <a:off x="3090759" y="4167626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 rot="16200000">
              <a:off x="3158599" y="3899934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 rot="16200000">
              <a:off x="3090759" y="3899934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 rot="16200000">
              <a:off x="3158599" y="363224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 rot="16200000">
              <a:off x="3090759" y="363224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 rot="16200000">
              <a:off x="3158599" y="3364550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 rot="16200000">
              <a:off x="3090759" y="3364550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 rot="16200000">
              <a:off x="3158599" y="3096858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 rot="16200000">
              <a:off x="3090759" y="3096858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 rot="16200000">
              <a:off x="3158599" y="2829166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 rot="16200000">
              <a:off x="3090759" y="2829166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 rot="16200000">
              <a:off x="3158599" y="2561474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 rot="16200000">
              <a:off x="3090759" y="2561474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16200000">
              <a:off x="3158599" y="229378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 rot="16200000">
              <a:off x="3090759" y="229378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 rot="16200000">
              <a:off x="8845024" y="4406743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 rot="16200000">
              <a:off x="8967684" y="4406743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 rot="16200000">
              <a:off x="8845024" y="4139051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 rot="16200000">
              <a:off x="8967684" y="4139051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6200000">
              <a:off x="8845024" y="3871359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 rot="16200000">
              <a:off x="8967684" y="3871359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 rot="16200000">
              <a:off x="8845024" y="3603667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 rot="16200000">
              <a:off x="8967684" y="3603667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/>
            <p:cNvSpPr/>
            <p:nvPr/>
          </p:nvSpPr>
          <p:spPr>
            <a:xfrm rot="16200000">
              <a:off x="8845024" y="3335975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 rot="16200000">
              <a:off x="8967684" y="3335975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 rot="16200000">
              <a:off x="8845024" y="306828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/>
            <p:cNvSpPr/>
            <p:nvPr/>
          </p:nvSpPr>
          <p:spPr>
            <a:xfrm rot="16200000">
              <a:off x="8967684" y="306828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 rot="16200000">
              <a:off x="8845024" y="2800590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 rot="16200000">
              <a:off x="8967684" y="2800590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 rot="16200000">
              <a:off x="8845024" y="2532898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16200000">
              <a:off x="8967684" y="2532898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16200000">
              <a:off x="8845024" y="2265206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16200000">
              <a:off x="8967684" y="2265206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7" name="그룹 396"/>
          <p:cNvGrpSpPr/>
          <p:nvPr/>
        </p:nvGrpSpPr>
        <p:grpSpPr>
          <a:xfrm rot="5400000">
            <a:off x="8802126" y="3446505"/>
            <a:ext cx="3790747" cy="2994148"/>
            <a:chOff x="7522827" y="6772"/>
            <a:chExt cx="4688223" cy="2994148"/>
          </a:xfrm>
        </p:grpSpPr>
        <p:sp>
          <p:nvSpPr>
            <p:cNvPr id="398" name="자유형 397"/>
            <p:cNvSpPr/>
            <p:nvPr/>
          </p:nvSpPr>
          <p:spPr>
            <a:xfrm rot="10800000">
              <a:off x="8798182" y="950948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자유형 398"/>
            <p:cNvSpPr/>
            <p:nvPr/>
          </p:nvSpPr>
          <p:spPr>
            <a:xfrm rot="10800000">
              <a:off x="8256887" y="1188902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자유형 399"/>
            <p:cNvSpPr/>
            <p:nvPr/>
          </p:nvSpPr>
          <p:spPr>
            <a:xfrm rot="10800000">
              <a:off x="8341168" y="2676703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자유형 400"/>
            <p:cNvSpPr/>
            <p:nvPr/>
          </p:nvSpPr>
          <p:spPr>
            <a:xfrm rot="10800000">
              <a:off x="9935504" y="2327941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자유형 401"/>
            <p:cNvSpPr/>
            <p:nvPr/>
          </p:nvSpPr>
          <p:spPr>
            <a:xfrm rot="10800000">
              <a:off x="9818274" y="191763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자유형 402"/>
            <p:cNvSpPr/>
            <p:nvPr/>
          </p:nvSpPr>
          <p:spPr>
            <a:xfrm rot="10800000">
              <a:off x="9500286" y="1562522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자유형 403"/>
            <p:cNvSpPr/>
            <p:nvPr/>
          </p:nvSpPr>
          <p:spPr>
            <a:xfrm rot="10800000">
              <a:off x="7779436" y="635422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5" name="직선 연결선 404"/>
            <p:cNvCxnSpPr/>
            <p:nvPr/>
          </p:nvCxnSpPr>
          <p:spPr>
            <a:xfrm rot="10800000">
              <a:off x="7522827" y="13550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자유형 405"/>
            <p:cNvSpPr/>
            <p:nvPr/>
          </p:nvSpPr>
          <p:spPr>
            <a:xfrm rot="10800000">
              <a:off x="7633386" y="16297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자유형 406"/>
            <p:cNvSpPr/>
            <p:nvPr/>
          </p:nvSpPr>
          <p:spPr>
            <a:xfrm rot="10800000">
              <a:off x="8281086" y="6772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자유형 407"/>
            <p:cNvSpPr/>
            <p:nvPr/>
          </p:nvSpPr>
          <p:spPr>
            <a:xfrm rot="10800000">
              <a:off x="7871511" y="25822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9" name="그룹 408"/>
          <p:cNvGrpSpPr/>
          <p:nvPr/>
        </p:nvGrpSpPr>
        <p:grpSpPr>
          <a:xfrm rot="16200000">
            <a:off x="-379580" y="398299"/>
            <a:ext cx="3790747" cy="2994148"/>
            <a:chOff x="7522827" y="6772"/>
            <a:chExt cx="4688223" cy="2994148"/>
          </a:xfrm>
        </p:grpSpPr>
        <p:sp>
          <p:nvSpPr>
            <p:cNvPr id="410" name="자유형 409"/>
            <p:cNvSpPr/>
            <p:nvPr/>
          </p:nvSpPr>
          <p:spPr>
            <a:xfrm rot="10800000">
              <a:off x="8798182" y="950948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자유형 410"/>
            <p:cNvSpPr/>
            <p:nvPr/>
          </p:nvSpPr>
          <p:spPr>
            <a:xfrm rot="10800000">
              <a:off x="8256887" y="1188902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자유형 411"/>
            <p:cNvSpPr/>
            <p:nvPr/>
          </p:nvSpPr>
          <p:spPr>
            <a:xfrm rot="10800000">
              <a:off x="8341168" y="2676703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자유형 412"/>
            <p:cNvSpPr/>
            <p:nvPr/>
          </p:nvSpPr>
          <p:spPr>
            <a:xfrm rot="10800000">
              <a:off x="9935504" y="2327941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자유형 413"/>
            <p:cNvSpPr/>
            <p:nvPr/>
          </p:nvSpPr>
          <p:spPr>
            <a:xfrm rot="10800000">
              <a:off x="9818274" y="191763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자유형 414"/>
            <p:cNvSpPr/>
            <p:nvPr/>
          </p:nvSpPr>
          <p:spPr>
            <a:xfrm rot="10800000">
              <a:off x="9500286" y="1562522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자유형 415"/>
            <p:cNvSpPr/>
            <p:nvPr/>
          </p:nvSpPr>
          <p:spPr>
            <a:xfrm rot="10800000">
              <a:off x="7779436" y="635422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7" name="직선 연결선 416"/>
            <p:cNvCxnSpPr/>
            <p:nvPr/>
          </p:nvCxnSpPr>
          <p:spPr>
            <a:xfrm rot="10800000">
              <a:off x="7522827" y="13550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자유형 417"/>
            <p:cNvSpPr/>
            <p:nvPr/>
          </p:nvSpPr>
          <p:spPr>
            <a:xfrm rot="10800000">
              <a:off x="7633386" y="16297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자유형 418"/>
            <p:cNvSpPr/>
            <p:nvPr/>
          </p:nvSpPr>
          <p:spPr>
            <a:xfrm rot="10800000">
              <a:off x="8281086" y="6772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자유형 419"/>
            <p:cNvSpPr/>
            <p:nvPr/>
          </p:nvSpPr>
          <p:spPr>
            <a:xfrm rot="10800000">
              <a:off x="7871511" y="25822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03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F9EB43-8ED9-43C8-83D7-2CF58967D5E4}"/>
              </a:ext>
            </a:extLst>
          </p:cNvPr>
          <p:cNvGrpSpPr/>
          <p:nvPr/>
        </p:nvGrpSpPr>
        <p:grpSpPr>
          <a:xfrm>
            <a:off x="0" y="203200"/>
            <a:ext cx="12192000" cy="6701515"/>
            <a:chOff x="0" y="203200"/>
            <a:chExt cx="12192000" cy="6701515"/>
          </a:xfrm>
        </p:grpSpPr>
        <p:sp>
          <p:nvSpPr>
            <p:cNvPr id="76" name="자유형 75"/>
            <p:cNvSpPr/>
            <p:nvPr/>
          </p:nvSpPr>
          <p:spPr>
            <a:xfrm>
              <a:off x="0" y="203200"/>
              <a:ext cx="12192000" cy="6701515"/>
            </a:xfrm>
            <a:custGeom>
              <a:avLst/>
              <a:gdLst>
                <a:gd name="connsiteX0" fmla="*/ 11724318 w 12192000"/>
                <a:gd name="connsiteY0" fmla="*/ 239576 h 6701515"/>
                <a:gd name="connsiteX1" fmla="*/ 11565568 w 12192000"/>
                <a:gd name="connsiteY1" fmla="*/ 398326 h 6701515"/>
                <a:gd name="connsiteX2" fmla="*/ 11724318 w 12192000"/>
                <a:gd name="connsiteY2" fmla="*/ 557076 h 6701515"/>
                <a:gd name="connsiteX3" fmla="*/ 11883068 w 12192000"/>
                <a:gd name="connsiteY3" fmla="*/ 398326 h 6701515"/>
                <a:gd name="connsiteX4" fmla="*/ 11724318 w 12192000"/>
                <a:gd name="connsiteY4" fmla="*/ 239576 h 6701515"/>
                <a:gd name="connsiteX5" fmla="*/ 428306 w 12192000"/>
                <a:gd name="connsiteY5" fmla="*/ 239576 h 6701515"/>
                <a:gd name="connsiteX6" fmla="*/ 269556 w 12192000"/>
                <a:gd name="connsiteY6" fmla="*/ 398326 h 6701515"/>
                <a:gd name="connsiteX7" fmla="*/ 428306 w 12192000"/>
                <a:gd name="connsiteY7" fmla="*/ 557076 h 6701515"/>
                <a:gd name="connsiteX8" fmla="*/ 587056 w 12192000"/>
                <a:gd name="connsiteY8" fmla="*/ 398326 h 6701515"/>
                <a:gd name="connsiteX9" fmla="*/ 428306 w 12192000"/>
                <a:gd name="connsiteY9" fmla="*/ 239576 h 6701515"/>
                <a:gd name="connsiteX10" fmla="*/ 374749 w 12192000"/>
                <a:gd name="connsiteY10" fmla="*/ 0 h 6701515"/>
                <a:gd name="connsiteX11" fmla="*/ 11817251 w 12192000"/>
                <a:gd name="connsiteY11" fmla="*/ 0 h 6701515"/>
                <a:gd name="connsiteX12" fmla="*/ 12192000 w 12192000"/>
                <a:gd name="connsiteY12" fmla="*/ 374749 h 6701515"/>
                <a:gd name="connsiteX13" fmla="*/ 12192000 w 12192000"/>
                <a:gd name="connsiteY13" fmla="*/ 6701515 h 6701515"/>
                <a:gd name="connsiteX14" fmla="*/ 0 w 12192000"/>
                <a:gd name="connsiteY14" fmla="*/ 6701515 h 6701515"/>
                <a:gd name="connsiteX15" fmla="*/ 0 w 12192000"/>
                <a:gd name="connsiteY15" fmla="*/ 6529776 h 6701515"/>
                <a:gd name="connsiteX16" fmla="*/ 0 w 12192000"/>
                <a:gd name="connsiteY16" fmla="*/ 5809819 h 6701515"/>
                <a:gd name="connsiteX17" fmla="*/ 0 w 12192000"/>
                <a:gd name="connsiteY17" fmla="*/ 5165167 h 6701515"/>
                <a:gd name="connsiteX18" fmla="*/ 0 w 12192000"/>
                <a:gd name="connsiteY18" fmla="*/ 3350757 h 6701515"/>
                <a:gd name="connsiteX19" fmla="*/ 0 w 12192000"/>
                <a:gd name="connsiteY19" fmla="*/ 374749 h 6701515"/>
                <a:gd name="connsiteX20" fmla="*/ 374749 w 12192000"/>
                <a:gd name="connsiteY20" fmla="*/ 0 h 670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0" h="6701515">
                  <a:moveTo>
                    <a:pt x="11724318" y="239576"/>
                  </a:moveTo>
                  <a:cubicBezTo>
                    <a:pt x="11636643" y="239576"/>
                    <a:pt x="11565568" y="310651"/>
                    <a:pt x="11565568" y="398326"/>
                  </a:cubicBezTo>
                  <a:cubicBezTo>
                    <a:pt x="11565568" y="486001"/>
                    <a:pt x="11636643" y="557076"/>
                    <a:pt x="11724318" y="557076"/>
                  </a:cubicBezTo>
                  <a:cubicBezTo>
                    <a:pt x="11811993" y="557076"/>
                    <a:pt x="11883068" y="486001"/>
                    <a:pt x="11883068" y="398326"/>
                  </a:cubicBezTo>
                  <a:cubicBezTo>
                    <a:pt x="11883068" y="310651"/>
                    <a:pt x="11811993" y="239576"/>
                    <a:pt x="11724318" y="239576"/>
                  </a:cubicBezTo>
                  <a:close/>
                  <a:moveTo>
                    <a:pt x="428306" y="239576"/>
                  </a:moveTo>
                  <a:cubicBezTo>
                    <a:pt x="340631" y="239576"/>
                    <a:pt x="269556" y="310651"/>
                    <a:pt x="269556" y="398326"/>
                  </a:cubicBezTo>
                  <a:cubicBezTo>
                    <a:pt x="269556" y="486001"/>
                    <a:pt x="340631" y="557076"/>
                    <a:pt x="428306" y="557076"/>
                  </a:cubicBezTo>
                  <a:cubicBezTo>
                    <a:pt x="515981" y="557076"/>
                    <a:pt x="587056" y="486001"/>
                    <a:pt x="587056" y="398326"/>
                  </a:cubicBezTo>
                  <a:cubicBezTo>
                    <a:pt x="587056" y="310651"/>
                    <a:pt x="515981" y="239576"/>
                    <a:pt x="428306" y="239576"/>
                  </a:cubicBezTo>
                  <a:close/>
                  <a:moveTo>
                    <a:pt x="374749" y="0"/>
                  </a:moveTo>
                  <a:lnTo>
                    <a:pt x="11817251" y="0"/>
                  </a:lnTo>
                  <a:cubicBezTo>
                    <a:pt x="12024219" y="0"/>
                    <a:pt x="12192000" y="167781"/>
                    <a:pt x="12192000" y="374749"/>
                  </a:cubicBezTo>
                  <a:lnTo>
                    <a:pt x="12192000" y="6701515"/>
                  </a:lnTo>
                  <a:lnTo>
                    <a:pt x="0" y="6701515"/>
                  </a:lnTo>
                  <a:lnTo>
                    <a:pt x="0" y="6529776"/>
                  </a:lnTo>
                  <a:lnTo>
                    <a:pt x="0" y="5809819"/>
                  </a:lnTo>
                  <a:lnTo>
                    <a:pt x="0" y="5165167"/>
                  </a:lnTo>
                  <a:lnTo>
                    <a:pt x="0" y="3350757"/>
                  </a:lnTo>
                  <a:lnTo>
                    <a:pt x="0" y="374749"/>
                  </a:lnTo>
                  <a:cubicBezTo>
                    <a:pt x="0" y="167781"/>
                    <a:pt x="167781" y="0"/>
                    <a:pt x="374749" y="0"/>
                  </a:cubicBezTo>
                  <a:close/>
                </a:path>
              </a:pathLst>
            </a:custGeom>
            <a:pattFill prst="lgGrid">
              <a:fgClr>
                <a:srgbClr val="669E6D"/>
              </a:fgClr>
              <a:bgClr>
                <a:srgbClr val="5D9263"/>
              </a:bgClr>
            </a:pattFill>
            <a:ln>
              <a:noFill/>
            </a:ln>
            <a:effectLst>
              <a:outerShdw dist="63500" dir="16200000" rotWithShape="0">
                <a:srgbClr val="52805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658985" y="875977"/>
              <a:ext cx="10874030" cy="6012815"/>
              <a:chOff x="658985" y="875977"/>
              <a:chExt cx="10874030" cy="60128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658985" y="1101906"/>
                <a:ext cx="10874030" cy="5570889"/>
              </a:xfrm>
              <a:prstGeom prst="roundRect">
                <a:avLst>
                  <a:gd name="adj" fmla="val 135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50800" dir="16200000" algn="tl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5" name="그룹 304"/>
              <p:cNvGrpSpPr/>
              <p:nvPr/>
            </p:nvGrpSpPr>
            <p:grpSpPr>
              <a:xfrm>
                <a:off x="1238092" y="875977"/>
                <a:ext cx="9713112" cy="208380"/>
                <a:chOff x="1238092" y="1209352"/>
                <a:chExt cx="9713112" cy="208380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12380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12617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15057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15294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17734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17971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20411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20648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23088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23325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25765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26002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28442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8679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31119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31356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33796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34033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36473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36710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39150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39387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41827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42064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445039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447409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471808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474178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498578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500948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525347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527717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552116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554486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578885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581255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605654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608024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632424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634794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659193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661563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>
                  <a:off x="685962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688332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712731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715101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739500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741870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766270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768640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9303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79540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81980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82217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84657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84894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87334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87571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90011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90248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92688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92925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95365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95602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98042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98279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100719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100956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103396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103633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106073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106310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>
                  <a:off x="108750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>
                  <a:off x="108987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6" name="그룹 305"/>
              <p:cNvGrpSpPr/>
              <p:nvPr/>
            </p:nvGrpSpPr>
            <p:grpSpPr>
              <a:xfrm>
                <a:off x="1228567" y="6672992"/>
                <a:ext cx="9713112" cy="215800"/>
                <a:chOff x="1228567" y="5225192"/>
                <a:chExt cx="9713112" cy="215800"/>
              </a:xfrm>
            </p:grpSpPr>
            <p:sp>
              <p:nvSpPr>
                <p:cNvPr id="231" name="직사각형 230"/>
                <p:cNvSpPr/>
                <p:nvPr/>
              </p:nvSpPr>
              <p:spPr>
                <a:xfrm>
                  <a:off x="12285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>
                  <a:off x="12522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>
                  <a:off x="14962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>
                  <a:off x="15199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>
                  <a:off x="17639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>
                  <a:off x="17876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>
                  <a:off x="20316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>
                  <a:off x="20553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22993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>
                  <a:off x="23230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25670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25907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28347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28584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직사각형 244"/>
                <p:cNvSpPr/>
                <p:nvPr/>
              </p:nvSpPr>
              <p:spPr>
                <a:xfrm>
                  <a:off x="31024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31261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33701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33938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직사각형 248"/>
                <p:cNvSpPr/>
                <p:nvPr/>
              </p:nvSpPr>
              <p:spPr>
                <a:xfrm>
                  <a:off x="36377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36614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39054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39291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직사각형 252"/>
                <p:cNvSpPr/>
                <p:nvPr/>
              </p:nvSpPr>
              <p:spPr>
                <a:xfrm>
                  <a:off x="41731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41968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직사각형 254"/>
                <p:cNvSpPr/>
                <p:nvPr/>
              </p:nvSpPr>
              <p:spPr>
                <a:xfrm>
                  <a:off x="444087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46457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470856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473226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497625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직사각형 259"/>
                <p:cNvSpPr/>
                <p:nvPr/>
              </p:nvSpPr>
              <p:spPr>
                <a:xfrm>
                  <a:off x="499995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524394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526764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51163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553533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577933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580303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604702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607072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631471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633841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658240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660610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685009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687379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711779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14149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/>
                <p:cNvSpPr/>
                <p:nvPr/>
              </p:nvSpPr>
              <p:spPr>
                <a:xfrm>
                  <a:off x="738548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740918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/>
                <p:cNvSpPr/>
                <p:nvPr/>
              </p:nvSpPr>
              <p:spPr>
                <a:xfrm>
                  <a:off x="765317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767687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/>
                <p:cNvSpPr/>
                <p:nvPr/>
              </p:nvSpPr>
              <p:spPr>
                <a:xfrm>
                  <a:off x="79208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79445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>
                  <a:off x="81885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82122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직사각형 284"/>
                <p:cNvSpPr/>
                <p:nvPr/>
              </p:nvSpPr>
              <p:spPr>
                <a:xfrm>
                  <a:off x="84562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84799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/>
                <p:cNvSpPr/>
                <p:nvPr/>
              </p:nvSpPr>
              <p:spPr>
                <a:xfrm>
                  <a:off x="87239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/>
                <p:cNvSpPr/>
                <p:nvPr/>
              </p:nvSpPr>
              <p:spPr>
                <a:xfrm>
                  <a:off x="87476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/>
                <p:cNvSpPr/>
                <p:nvPr/>
              </p:nvSpPr>
              <p:spPr>
                <a:xfrm>
                  <a:off x="89916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/>
                <p:cNvSpPr/>
                <p:nvPr/>
              </p:nvSpPr>
              <p:spPr>
                <a:xfrm>
                  <a:off x="90153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/>
                <p:cNvSpPr/>
                <p:nvPr/>
              </p:nvSpPr>
              <p:spPr>
                <a:xfrm>
                  <a:off x="92593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>
                  <a:off x="92830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/>
                <p:cNvSpPr/>
                <p:nvPr/>
              </p:nvSpPr>
              <p:spPr>
                <a:xfrm>
                  <a:off x="95270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95507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/>
                <p:cNvSpPr/>
                <p:nvPr/>
              </p:nvSpPr>
              <p:spPr>
                <a:xfrm>
                  <a:off x="97947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/>
                <p:cNvSpPr/>
                <p:nvPr/>
              </p:nvSpPr>
              <p:spPr>
                <a:xfrm>
                  <a:off x="98184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/>
                <p:cNvSpPr/>
                <p:nvPr/>
              </p:nvSpPr>
              <p:spPr>
                <a:xfrm>
                  <a:off x="100624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/>
                <p:cNvSpPr/>
                <p:nvPr/>
              </p:nvSpPr>
              <p:spPr>
                <a:xfrm>
                  <a:off x="100861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/>
                <p:cNvSpPr/>
                <p:nvPr/>
              </p:nvSpPr>
              <p:spPr>
                <a:xfrm>
                  <a:off x="103300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/>
                <p:cNvSpPr/>
                <p:nvPr/>
              </p:nvSpPr>
              <p:spPr>
                <a:xfrm>
                  <a:off x="103537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/>
                <p:cNvSpPr/>
                <p:nvPr/>
              </p:nvSpPr>
              <p:spPr>
                <a:xfrm>
                  <a:off x="105977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/>
                <p:cNvSpPr/>
                <p:nvPr/>
              </p:nvSpPr>
              <p:spPr>
                <a:xfrm>
                  <a:off x="106214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/>
                <p:cNvSpPr/>
                <p:nvPr/>
              </p:nvSpPr>
              <p:spPr>
                <a:xfrm>
                  <a:off x="108654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/>
                <p:cNvSpPr/>
                <p:nvPr/>
              </p:nvSpPr>
              <p:spPr>
                <a:xfrm>
                  <a:off x="108891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57864015-F1A9-4A25-9B7A-E822FADD95D8}"/>
              </a:ext>
            </a:extLst>
          </p:cNvPr>
          <p:cNvSpPr/>
          <p:nvPr/>
        </p:nvSpPr>
        <p:spPr>
          <a:xfrm>
            <a:off x="1071666" y="271706"/>
            <a:ext cx="3402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233562" y="1590814"/>
            <a:ext cx="972217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200" b="1" dirty="0">
                <a:solidFill>
                  <a:schemeClr val="bg1"/>
                </a:solidFill>
              </a:rPr>
              <a:t>기능 설명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lvl="0"/>
            <a:endParaRPr lang="en-US" altLang="ko-KR" sz="1000" b="1" dirty="0">
              <a:solidFill>
                <a:schemeClr val="bg1"/>
              </a:solidFill>
            </a:endParaRPr>
          </a:p>
          <a:p>
            <a:pPr lvl="0"/>
            <a:r>
              <a: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토양 수분 센서</a:t>
            </a:r>
            <a:r>
              <a:rPr lang="ko-KR" altLang="en-US" sz="2800" dirty="0">
                <a:solidFill>
                  <a:schemeClr val="bg1"/>
                </a:solidFill>
              </a:rPr>
              <a:t>를 이용해 화분의 토양수분 함유량을 </a:t>
            </a:r>
            <a:r>
              <a:rPr lang="en-US" altLang="ko-KR" sz="2800" dirty="0">
                <a:solidFill>
                  <a:schemeClr val="bg1"/>
                </a:solidFill>
              </a:rPr>
              <a:t>LCD</a:t>
            </a:r>
            <a:r>
              <a:rPr lang="ko-KR" altLang="en-US" sz="2800" dirty="0">
                <a:solidFill>
                  <a:schemeClr val="bg1"/>
                </a:solidFill>
              </a:rPr>
              <a:t>에 출력하고 습도가 일정량 이하로 내려가면 </a:t>
            </a:r>
            <a:r>
              <a:rPr lang="ko-KR" altLang="en-US" sz="2800" dirty="0" err="1">
                <a:solidFill>
                  <a:schemeClr val="bg1"/>
                </a:solidFill>
              </a:rPr>
              <a:t>부저를</a:t>
            </a:r>
            <a:r>
              <a:rPr lang="ko-KR" altLang="en-US" sz="2800" dirty="0">
                <a:solidFill>
                  <a:schemeClr val="bg1"/>
                </a:solidFill>
              </a:rPr>
              <a:t> 울려 </a:t>
            </a:r>
            <a:r>
              <a:rPr lang="ko-KR" altLang="en-US" sz="2800" dirty="0">
                <a:solidFill>
                  <a:srgbClr val="E2A47A"/>
                </a:solidFill>
              </a:rPr>
              <a:t>경고</a:t>
            </a:r>
          </a:p>
        </p:txBody>
      </p:sp>
      <p:pic>
        <p:nvPicPr>
          <p:cNvPr id="4" name="그래픽 3" descr="프로세서 단색으로 채워진">
            <a:extLst>
              <a:ext uri="{FF2B5EF4-FFF2-40B4-BE49-F238E27FC236}">
                <a16:creationId xmlns:a16="http://schemas.microsoft.com/office/drawing/2014/main" id="{7E1D103C-7125-4DCB-B7A7-50E57272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358" y="4440137"/>
            <a:ext cx="1262194" cy="1262194"/>
          </a:xfrm>
          <a:prstGeom prst="rect">
            <a:avLst/>
          </a:prstGeom>
        </p:spPr>
      </p:pic>
      <p:pic>
        <p:nvPicPr>
          <p:cNvPr id="6" name="그래픽 5" descr="화분에 있는 꽃 단색으로 채워진">
            <a:extLst>
              <a:ext uri="{FF2B5EF4-FFF2-40B4-BE49-F238E27FC236}">
                <a16:creationId xmlns:a16="http://schemas.microsoft.com/office/drawing/2014/main" id="{64153BD5-BC72-419C-9FDB-1B58AA65B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5976" y="3957359"/>
            <a:ext cx="1613693" cy="1613693"/>
          </a:xfrm>
          <a:prstGeom prst="rect">
            <a:avLst/>
          </a:prstGeom>
        </p:spPr>
      </p:pic>
      <p:pic>
        <p:nvPicPr>
          <p:cNvPr id="8" name="그래픽 7" descr="거래량 단색으로 채워진">
            <a:extLst>
              <a:ext uri="{FF2B5EF4-FFF2-40B4-BE49-F238E27FC236}">
                <a16:creationId xmlns:a16="http://schemas.microsoft.com/office/drawing/2014/main" id="{9EB1CC17-09D2-4D4D-A16C-4F6631B02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7501" y="3458196"/>
            <a:ext cx="1039068" cy="1039068"/>
          </a:xfrm>
          <a:prstGeom prst="rect">
            <a:avLst/>
          </a:prstGeom>
        </p:spPr>
      </p:pic>
      <p:pic>
        <p:nvPicPr>
          <p:cNvPr id="10" name="그래픽 9" descr="CMD 터미널 단색으로 채워진">
            <a:extLst>
              <a:ext uri="{FF2B5EF4-FFF2-40B4-BE49-F238E27FC236}">
                <a16:creationId xmlns:a16="http://schemas.microsoft.com/office/drawing/2014/main" id="{70591509-7FA7-4A2E-9AF3-D24366383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9624" y="4447929"/>
            <a:ext cx="1566068" cy="156606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0C0E729-FDF5-4A90-A6B9-520355697736}"/>
              </a:ext>
            </a:extLst>
          </p:cNvPr>
          <p:cNvCxnSpPr>
            <a:cxnSpLocks/>
          </p:cNvCxnSpPr>
          <p:nvPr/>
        </p:nvCxnSpPr>
        <p:spPr>
          <a:xfrm>
            <a:off x="2910919" y="4853946"/>
            <a:ext cx="17881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>
            <a:extLst>
              <a:ext uri="{FF2B5EF4-FFF2-40B4-BE49-F238E27FC236}">
                <a16:creationId xmlns:a16="http://schemas.microsoft.com/office/drawing/2014/main" id="{BD35AF81-FDA8-4B87-8370-34CFAE4359C0}"/>
              </a:ext>
            </a:extLst>
          </p:cNvPr>
          <p:cNvCxnSpPr>
            <a:cxnSpLocks/>
          </p:cNvCxnSpPr>
          <p:nvPr/>
        </p:nvCxnSpPr>
        <p:spPr>
          <a:xfrm flipV="1">
            <a:off x="5360572" y="3993996"/>
            <a:ext cx="1873844" cy="75396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5B040519-1E36-44C8-817E-B759448D6C38}"/>
              </a:ext>
            </a:extLst>
          </p:cNvPr>
          <p:cNvCxnSpPr>
            <a:cxnSpLocks/>
          </p:cNvCxnSpPr>
          <p:nvPr/>
        </p:nvCxnSpPr>
        <p:spPr>
          <a:xfrm>
            <a:off x="5360572" y="5285630"/>
            <a:ext cx="20249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래픽 24" descr="물뿌리개 단색으로 채워진">
            <a:extLst>
              <a:ext uri="{FF2B5EF4-FFF2-40B4-BE49-F238E27FC236}">
                <a16:creationId xmlns:a16="http://schemas.microsoft.com/office/drawing/2014/main" id="{93D2E583-3A7F-4D5C-8D79-9AD5E0264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7857" y="3403741"/>
            <a:ext cx="1070768" cy="107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7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F9EB43-8ED9-43C8-83D7-2CF58967D5E4}"/>
              </a:ext>
            </a:extLst>
          </p:cNvPr>
          <p:cNvGrpSpPr/>
          <p:nvPr/>
        </p:nvGrpSpPr>
        <p:grpSpPr>
          <a:xfrm>
            <a:off x="0" y="203200"/>
            <a:ext cx="12192000" cy="6701515"/>
            <a:chOff x="0" y="203200"/>
            <a:chExt cx="12192000" cy="6701515"/>
          </a:xfrm>
        </p:grpSpPr>
        <p:sp>
          <p:nvSpPr>
            <p:cNvPr id="76" name="자유형 75"/>
            <p:cNvSpPr/>
            <p:nvPr/>
          </p:nvSpPr>
          <p:spPr>
            <a:xfrm>
              <a:off x="0" y="203200"/>
              <a:ext cx="12192000" cy="6701515"/>
            </a:xfrm>
            <a:custGeom>
              <a:avLst/>
              <a:gdLst>
                <a:gd name="connsiteX0" fmla="*/ 11724318 w 12192000"/>
                <a:gd name="connsiteY0" fmla="*/ 239576 h 6701515"/>
                <a:gd name="connsiteX1" fmla="*/ 11565568 w 12192000"/>
                <a:gd name="connsiteY1" fmla="*/ 398326 h 6701515"/>
                <a:gd name="connsiteX2" fmla="*/ 11724318 w 12192000"/>
                <a:gd name="connsiteY2" fmla="*/ 557076 h 6701515"/>
                <a:gd name="connsiteX3" fmla="*/ 11883068 w 12192000"/>
                <a:gd name="connsiteY3" fmla="*/ 398326 h 6701515"/>
                <a:gd name="connsiteX4" fmla="*/ 11724318 w 12192000"/>
                <a:gd name="connsiteY4" fmla="*/ 239576 h 6701515"/>
                <a:gd name="connsiteX5" fmla="*/ 428306 w 12192000"/>
                <a:gd name="connsiteY5" fmla="*/ 239576 h 6701515"/>
                <a:gd name="connsiteX6" fmla="*/ 269556 w 12192000"/>
                <a:gd name="connsiteY6" fmla="*/ 398326 h 6701515"/>
                <a:gd name="connsiteX7" fmla="*/ 428306 w 12192000"/>
                <a:gd name="connsiteY7" fmla="*/ 557076 h 6701515"/>
                <a:gd name="connsiteX8" fmla="*/ 587056 w 12192000"/>
                <a:gd name="connsiteY8" fmla="*/ 398326 h 6701515"/>
                <a:gd name="connsiteX9" fmla="*/ 428306 w 12192000"/>
                <a:gd name="connsiteY9" fmla="*/ 239576 h 6701515"/>
                <a:gd name="connsiteX10" fmla="*/ 374749 w 12192000"/>
                <a:gd name="connsiteY10" fmla="*/ 0 h 6701515"/>
                <a:gd name="connsiteX11" fmla="*/ 11817251 w 12192000"/>
                <a:gd name="connsiteY11" fmla="*/ 0 h 6701515"/>
                <a:gd name="connsiteX12" fmla="*/ 12192000 w 12192000"/>
                <a:gd name="connsiteY12" fmla="*/ 374749 h 6701515"/>
                <a:gd name="connsiteX13" fmla="*/ 12192000 w 12192000"/>
                <a:gd name="connsiteY13" fmla="*/ 6701515 h 6701515"/>
                <a:gd name="connsiteX14" fmla="*/ 0 w 12192000"/>
                <a:gd name="connsiteY14" fmla="*/ 6701515 h 6701515"/>
                <a:gd name="connsiteX15" fmla="*/ 0 w 12192000"/>
                <a:gd name="connsiteY15" fmla="*/ 6529776 h 6701515"/>
                <a:gd name="connsiteX16" fmla="*/ 0 w 12192000"/>
                <a:gd name="connsiteY16" fmla="*/ 5809819 h 6701515"/>
                <a:gd name="connsiteX17" fmla="*/ 0 w 12192000"/>
                <a:gd name="connsiteY17" fmla="*/ 5165167 h 6701515"/>
                <a:gd name="connsiteX18" fmla="*/ 0 w 12192000"/>
                <a:gd name="connsiteY18" fmla="*/ 3350757 h 6701515"/>
                <a:gd name="connsiteX19" fmla="*/ 0 w 12192000"/>
                <a:gd name="connsiteY19" fmla="*/ 374749 h 6701515"/>
                <a:gd name="connsiteX20" fmla="*/ 374749 w 12192000"/>
                <a:gd name="connsiteY20" fmla="*/ 0 h 670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0" h="6701515">
                  <a:moveTo>
                    <a:pt x="11724318" y="239576"/>
                  </a:moveTo>
                  <a:cubicBezTo>
                    <a:pt x="11636643" y="239576"/>
                    <a:pt x="11565568" y="310651"/>
                    <a:pt x="11565568" y="398326"/>
                  </a:cubicBezTo>
                  <a:cubicBezTo>
                    <a:pt x="11565568" y="486001"/>
                    <a:pt x="11636643" y="557076"/>
                    <a:pt x="11724318" y="557076"/>
                  </a:cubicBezTo>
                  <a:cubicBezTo>
                    <a:pt x="11811993" y="557076"/>
                    <a:pt x="11883068" y="486001"/>
                    <a:pt x="11883068" y="398326"/>
                  </a:cubicBezTo>
                  <a:cubicBezTo>
                    <a:pt x="11883068" y="310651"/>
                    <a:pt x="11811993" y="239576"/>
                    <a:pt x="11724318" y="239576"/>
                  </a:cubicBezTo>
                  <a:close/>
                  <a:moveTo>
                    <a:pt x="428306" y="239576"/>
                  </a:moveTo>
                  <a:cubicBezTo>
                    <a:pt x="340631" y="239576"/>
                    <a:pt x="269556" y="310651"/>
                    <a:pt x="269556" y="398326"/>
                  </a:cubicBezTo>
                  <a:cubicBezTo>
                    <a:pt x="269556" y="486001"/>
                    <a:pt x="340631" y="557076"/>
                    <a:pt x="428306" y="557076"/>
                  </a:cubicBezTo>
                  <a:cubicBezTo>
                    <a:pt x="515981" y="557076"/>
                    <a:pt x="587056" y="486001"/>
                    <a:pt x="587056" y="398326"/>
                  </a:cubicBezTo>
                  <a:cubicBezTo>
                    <a:pt x="587056" y="310651"/>
                    <a:pt x="515981" y="239576"/>
                    <a:pt x="428306" y="239576"/>
                  </a:cubicBezTo>
                  <a:close/>
                  <a:moveTo>
                    <a:pt x="374749" y="0"/>
                  </a:moveTo>
                  <a:lnTo>
                    <a:pt x="11817251" y="0"/>
                  </a:lnTo>
                  <a:cubicBezTo>
                    <a:pt x="12024219" y="0"/>
                    <a:pt x="12192000" y="167781"/>
                    <a:pt x="12192000" y="374749"/>
                  </a:cubicBezTo>
                  <a:lnTo>
                    <a:pt x="12192000" y="6701515"/>
                  </a:lnTo>
                  <a:lnTo>
                    <a:pt x="0" y="6701515"/>
                  </a:lnTo>
                  <a:lnTo>
                    <a:pt x="0" y="6529776"/>
                  </a:lnTo>
                  <a:lnTo>
                    <a:pt x="0" y="5809819"/>
                  </a:lnTo>
                  <a:lnTo>
                    <a:pt x="0" y="5165167"/>
                  </a:lnTo>
                  <a:lnTo>
                    <a:pt x="0" y="3350757"/>
                  </a:lnTo>
                  <a:lnTo>
                    <a:pt x="0" y="374749"/>
                  </a:lnTo>
                  <a:cubicBezTo>
                    <a:pt x="0" y="167781"/>
                    <a:pt x="167781" y="0"/>
                    <a:pt x="374749" y="0"/>
                  </a:cubicBezTo>
                  <a:close/>
                </a:path>
              </a:pathLst>
            </a:custGeom>
            <a:pattFill prst="lgGrid">
              <a:fgClr>
                <a:srgbClr val="669E6D"/>
              </a:fgClr>
              <a:bgClr>
                <a:srgbClr val="5D9263"/>
              </a:bgClr>
            </a:pattFill>
            <a:ln>
              <a:noFill/>
            </a:ln>
            <a:effectLst>
              <a:outerShdw dist="63500" dir="16200000" rotWithShape="0">
                <a:srgbClr val="52805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658985" y="875977"/>
              <a:ext cx="10874030" cy="6012815"/>
              <a:chOff x="658985" y="875977"/>
              <a:chExt cx="10874030" cy="60128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658985" y="1101906"/>
                <a:ext cx="10874030" cy="5570889"/>
              </a:xfrm>
              <a:prstGeom prst="roundRect">
                <a:avLst>
                  <a:gd name="adj" fmla="val 135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50800" dir="16200000" algn="tl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5" name="그룹 304"/>
              <p:cNvGrpSpPr/>
              <p:nvPr/>
            </p:nvGrpSpPr>
            <p:grpSpPr>
              <a:xfrm>
                <a:off x="1238092" y="875977"/>
                <a:ext cx="9713112" cy="208380"/>
                <a:chOff x="1238092" y="1209352"/>
                <a:chExt cx="9713112" cy="208380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12380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12617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15057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15294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17734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17971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20411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20648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23088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23325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25765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26002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28442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8679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31119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31356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33796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34033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36473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36710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39150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39387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41827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42064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445039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447409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471808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474178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498578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500948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525347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527717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552116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554486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578885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581255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605654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608024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632424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634794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659193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661563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>
                  <a:off x="685962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688332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712731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715101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739500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741870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766270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768640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9303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79540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81980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82217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84657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84894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87334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87571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90011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90248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92688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92925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95365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95602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98042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98279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100719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100956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103396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103633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106073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106310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>
                  <a:off x="108750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>
                  <a:off x="108987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6" name="그룹 305"/>
              <p:cNvGrpSpPr/>
              <p:nvPr/>
            </p:nvGrpSpPr>
            <p:grpSpPr>
              <a:xfrm>
                <a:off x="1228567" y="6672992"/>
                <a:ext cx="9713112" cy="215800"/>
                <a:chOff x="1228567" y="5225192"/>
                <a:chExt cx="9713112" cy="215800"/>
              </a:xfrm>
            </p:grpSpPr>
            <p:sp>
              <p:nvSpPr>
                <p:cNvPr id="231" name="직사각형 230"/>
                <p:cNvSpPr/>
                <p:nvPr/>
              </p:nvSpPr>
              <p:spPr>
                <a:xfrm>
                  <a:off x="12285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>
                  <a:off x="12522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>
                  <a:off x="14962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>
                  <a:off x="15199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>
                  <a:off x="17639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>
                  <a:off x="17876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>
                  <a:off x="20316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>
                  <a:off x="20553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22993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>
                  <a:off x="23230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25670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25907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28347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28584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직사각형 244"/>
                <p:cNvSpPr/>
                <p:nvPr/>
              </p:nvSpPr>
              <p:spPr>
                <a:xfrm>
                  <a:off x="31024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31261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33701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33938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직사각형 248"/>
                <p:cNvSpPr/>
                <p:nvPr/>
              </p:nvSpPr>
              <p:spPr>
                <a:xfrm>
                  <a:off x="36377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36614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39054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39291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직사각형 252"/>
                <p:cNvSpPr/>
                <p:nvPr/>
              </p:nvSpPr>
              <p:spPr>
                <a:xfrm>
                  <a:off x="41731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41968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직사각형 254"/>
                <p:cNvSpPr/>
                <p:nvPr/>
              </p:nvSpPr>
              <p:spPr>
                <a:xfrm>
                  <a:off x="444087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46457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470856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473226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497625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직사각형 259"/>
                <p:cNvSpPr/>
                <p:nvPr/>
              </p:nvSpPr>
              <p:spPr>
                <a:xfrm>
                  <a:off x="499995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524394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526764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51163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553533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577933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580303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604702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607072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631471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633841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658240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660610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685009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687379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711779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14149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/>
                <p:cNvSpPr/>
                <p:nvPr/>
              </p:nvSpPr>
              <p:spPr>
                <a:xfrm>
                  <a:off x="738548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740918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/>
                <p:cNvSpPr/>
                <p:nvPr/>
              </p:nvSpPr>
              <p:spPr>
                <a:xfrm>
                  <a:off x="765317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767687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/>
                <p:cNvSpPr/>
                <p:nvPr/>
              </p:nvSpPr>
              <p:spPr>
                <a:xfrm>
                  <a:off x="79208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79445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>
                  <a:off x="81885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82122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직사각형 284"/>
                <p:cNvSpPr/>
                <p:nvPr/>
              </p:nvSpPr>
              <p:spPr>
                <a:xfrm>
                  <a:off x="84562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84799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/>
                <p:cNvSpPr/>
                <p:nvPr/>
              </p:nvSpPr>
              <p:spPr>
                <a:xfrm>
                  <a:off x="87239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/>
                <p:cNvSpPr/>
                <p:nvPr/>
              </p:nvSpPr>
              <p:spPr>
                <a:xfrm>
                  <a:off x="87476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/>
                <p:cNvSpPr/>
                <p:nvPr/>
              </p:nvSpPr>
              <p:spPr>
                <a:xfrm>
                  <a:off x="89916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/>
                <p:cNvSpPr/>
                <p:nvPr/>
              </p:nvSpPr>
              <p:spPr>
                <a:xfrm>
                  <a:off x="90153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/>
                <p:cNvSpPr/>
                <p:nvPr/>
              </p:nvSpPr>
              <p:spPr>
                <a:xfrm>
                  <a:off x="92593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>
                  <a:off x="92830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/>
                <p:cNvSpPr/>
                <p:nvPr/>
              </p:nvSpPr>
              <p:spPr>
                <a:xfrm>
                  <a:off x="95270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95507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/>
                <p:cNvSpPr/>
                <p:nvPr/>
              </p:nvSpPr>
              <p:spPr>
                <a:xfrm>
                  <a:off x="97947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/>
                <p:cNvSpPr/>
                <p:nvPr/>
              </p:nvSpPr>
              <p:spPr>
                <a:xfrm>
                  <a:off x="98184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/>
                <p:cNvSpPr/>
                <p:nvPr/>
              </p:nvSpPr>
              <p:spPr>
                <a:xfrm>
                  <a:off x="100624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/>
                <p:cNvSpPr/>
                <p:nvPr/>
              </p:nvSpPr>
              <p:spPr>
                <a:xfrm>
                  <a:off x="100861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/>
                <p:cNvSpPr/>
                <p:nvPr/>
              </p:nvSpPr>
              <p:spPr>
                <a:xfrm>
                  <a:off x="103300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/>
                <p:cNvSpPr/>
                <p:nvPr/>
              </p:nvSpPr>
              <p:spPr>
                <a:xfrm>
                  <a:off x="103537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/>
                <p:cNvSpPr/>
                <p:nvPr/>
              </p:nvSpPr>
              <p:spPr>
                <a:xfrm>
                  <a:off x="105977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/>
                <p:cNvSpPr/>
                <p:nvPr/>
              </p:nvSpPr>
              <p:spPr>
                <a:xfrm>
                  <a:off x="106214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/>
                <p:cNvSpPr/>
                <p:nvPr/>
              </p:nvSpPr>
              <p:spPr>
                <a:xfrm>
                  <a:off x="108654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/>
                <p:cNvSpPr/>
                <p:nvPr/>
              </p:nvSpPr>
              <p:spPr>
                <a:xfrm>
                  <a:off x="108891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57864015-F1A9-4A25-9B7A-E822FADD95D8}"/>
              </a:ext>
            </a:extLst>
          </p:cNvPr>
          <p:cNvSpPr/>
          <p:nvPr/>
        </p:nvSpPr>
        <p:spPr>
          <a:xfrm>
            <a:off x="1071666" y="271706"/>
            <a:ext cx="3402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사용 부품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5E438-AC62-45CB-8558-1E11C5CA2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49629424">
            <a:extLst>
              <a:ext uri="{FF2B5EF4-FFF2-40B4-BE49-F238E27FC236}">
                <a16:creationId xmlns:a16="http://schemas.microsoft.com/office/drawing/2014/main" id="{A956269C-525E-4051-8BE5-03333BC4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45" y="1735474"/>
            <a:ext cx="1836679" cy="137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AC1E72-0F27-4A35-9D84-F7D520EAA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7980840">
            <a:extLst>
              <a:ext uri="{FF2B5EF4-FFF2-40B4-BE49-F238E27FC236}">
                <a16:creationId xmlns:a16="http://schemas.microsoft.com/office/drawing/2014/main" id="{1EADC85F-B613-4661-89C8-03AFB3A94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77" y="1735483"/>
            <a:ext cx="1836679" cy="137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3C8C06-28C5-4D8E-BB9F-89A492A3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450386760">
            <a:extLst>
              <a:ext uri="{FF2B5EF4-FFF2-40B4-BE49-F238E27FC236}">
                <a16:creationId xmlns:a16="http://schemas.microsoft.com/office/drawing/2014/main" id="{F0314E1E-4A47-4DC3-B91C-5498F1CC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211" y="1735475"/>
            <a:ext cx="1836689" cy="13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철물, 신발, 나사이(가) 표시된 사진&#10;&#10;자동 생성된 설명">
            <a:extLst>
              <a:ext uri="{FF2B5EF4-FFF2-40B4-BE49-F238E27FC236}">
                <a16:creationId xmlns:a16="http://schemas.microsoft.com/office/drawing/2014/main" id="{00CB6520-D5B0-43DF-BE07-4E8036AEA7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2" y="4492359"/>
            <a:ext cx="1076302" cy="1190904"/>
          </a:xfrm>
          <a:prstGeom prst="rect">
            <a:avLst/>
          </a:prstGeom>
        </p:spPr>
      </p:pic>
      <p:pic>
        <p:nvPicPr>
          <p:cNvPr id="15" name="그래픽 14" descr="바게트 단색으로 채워진">
            <a:extLst>
              <a:ext uri="{FF2B5EF4-FFF2-40B4-BE49-F238E27FC236}">
                <a16:creationId xmlns:a16="http://schemas.microsoft.com/office/drawing/2014/main" id="{BF7BAAF6-1A8B-447C-834F-4F8724A8C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9675" y="4710684"/>
            <a:ext cx="914400" cy="914400"/>
          </a:xfrm>
          <a:prstGeom prst="rect">
            <a:avLst/>
          </a:prstGeom>
        </p:spPr>
      </p:pic>
      <p:pic>
        <p:nvPicPr>
          <p:cNvPr id="17" name="그래픽 16" descr="시드는 화분 식물 단색으로 채워진">
            <a:extLst>
              <a:ext uri="{FF2B5EF4-FFF2-40B4-BE49-F238E27FC236}">
                <a16:creationId xmlns:a16="http://schemas.microsoft.com/office/drawing/2014/main" id="{047743B9-9196-493D-8C65-A338E79DF1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30599" y="4630611"/>
            <a:ext cx="914400" cy="914400"/>
          </a:xfrm>
          <a:prstGeom prst="rect">
            <a:avLst/>
          </a:prstGeom>
        </p:spPr>
      </p:pic>
      <p:pic>
        <p:nvPicPr>
          <p:cNvPr id="19" name="그래픽 18" descr="기타 단색으로 채워진">
            <a:extLst>
              <a:ext uri="{FF2B5EF4-FFF2-40B4-BE49-F238E27FC236}">
                <a16:creationId xmlns:a16="http://schemas.microsoft.com/office/drawing/2014/main" id="{622E951D-48AB-43FB-BD32-3D34CEF900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58135" y="4710684"/>
            <a:ext cx="914400" cy="914400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D39DB92B-36AD-4910-8C96-823A6EE4DDA2}"/>
              </a:ext>
            </a:extLst>
          </p:cNvPr>
          <p:cNvSpPr/>
          <p:nvPr/>
        </p:nvSpPr>
        <p:spPr>
          <a:xfrm>
            <a:off x="1402376" y="3131423"/>
            <a:ext cx="2235419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토양 수분 센서</a:t>
            </a:r>
            <a:endParaRPr lang="en-US" altLang="ko-KR" b="1" dirty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토양 수분 함유량 측정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92559587-8AE2-4A83-AE31-0C472CF80DF3}"/>
              </a:ext>
            </a:extLst>
          </p:cNvPr>
          <p:cNvSpPr/>
          <p:nvPr/>
        </p:nvSpPr>
        <p:spPr>
          <a:xfrm>
            <a:off x="4417629" y="3139196"/>
            <a:ext cx="2235419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LCD (1602 I2c)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센서 값 출력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44AB956F-A040-479E-B940-A18DF79B4288}"/>
              </a:ext>
            </a:extLst>
          </p:cNvPr>
          <p:cNvSpPr/>
          <p:nvPr/>
        </p:nvSpPr>
        <p:spPr>
          <a:xfrm>
            <a:off x="7609303" y="3131423"/>
            <a:ext cx="2624420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ADC (MCP3008)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아날로그</a:t>
            </a:r>
            <a:r>
              <a:rPr lang="en-US" altLang="ko-KR" sz="1600" dirty="0">
                <a:solidFill>
                  <a:schemeClr val="bg1"/>
                </a:solidFill>
              </a:rPr>
              <a:t> &gt;&gt; </a:t>
            </a:r>
            <a:r>
              <a:rPr lang="ko-KR" altLang="en-US" sz="1600" dirty="0">
                <a:solidFill>
                  <a:schemeClr val="bg1"/>
                </a:solidFill>
              </a:rPr>
              <a:t>디지털 변환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6AB253B-9626-44EB-9319-8F348552D9C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6424" y="4478664"/>
            <a:ext cx="1204599" cy="12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F9EB43-8ED9-43C8-83D7-2CF58967D5E4}"/>
              </a:ext>
            </a:extLst>
          </p:cNvPr>
          <p:cNvGrpSpPr/>
          <p:nvPr/>
        </p:nvGrpSpPr>
        <p:grpSpPr>
          <a:xfrm>
            <a:off x="0" y="203200"/>
            <a:ext cx="12192000" cy="6701515"/>
            <a:chOff x="0" y="203200"/>
            <a:chExt cx="12192000" cy="6701515"/>
          </a:xfrm>
        </p:grpSpPr>
        <p:sp>
          <p:nvSpPr>
            <p:cNvPr id="76" name="자유형 75"/>
            <p:cNvSpPr/>
            <p:nvPr/>
          </p:nvSpPr>
          <p:spPr>
            <a:xfrm>
              <a:off x="0" y="203200"/>
              <a:ext cx="12192000" cy="6701515"/>
            </a:xfrm>
            <a:custGeom>
              <a:avLst/>
              <a:gdLst>
                <a:gd name="connsiteX0" fmla="*/ 11724318 w 12192000"/>
                <a:gd name="connsiteY0" fmla="*/ 239576 h 6701515"/>
                <a:gd name="connsiteX1" fmla="*/ 11565568 w 12192000"/>
                <a:gd name="connsiteY1" fmla="*/ 398326 h 6701515"/>
                <a:gd name="connsiteX2" fmla="*/ 11724318 w 12192000"/>
                <a:gd name="connsiteY2" fmla="*/ 557076 h 6701515"/>
                <a:gd name="connsiteX3" fmla="*/ 11883068 w 12192000"/>
                <a:gd name="connsiteY3" fmla="*/ 398326 h 6701515"/>
                <a:gd name="connsiteX4" fmla="*/ 11724318 w 12192000"/>
                <a:gd name="connsiteY4" fmla="*/ 239576 h 6701515"/>
                <a:gd name="connsiteX5" fmla="*/ 428306 w 12192000"/>
                <a:gd name="connsiteY5" fmla="*/ 239576 h 6701515"/>
                <a:gd name="connsiteX6" fmla="*/ 269556 w 12192000"/>
                <a:gd name="connsiteY6" fmla="*/ 398326 h 6701515"/>
                <a:gd name="connsiteX7" fmla="*/ 428306 w 12192000"/>
                <a:gd name="connsiteY7" fmla="*/ 557076 h 6701515"/>
                <a:gd name="connsiteX8" fmla="*/ 587056 w 12192000"/>
                <a:gd name="connsiteY8" fmla="*/ 398326 h 6701515"/>
                <a:gd name="connsiteX9" fmla="*/ 428306 w 12192000"/>
                <a:gd name="connsiteY9" fmla="*/ 239576 h 6701515"/>
                <a:gd name="connsiteX10" fmla="*/ 374749 w 12192000"/>
                <a:gd name="connsiteY10" fmla="*/ 0 h 6701515"/>
                <a:gd name="connsiteX11" fmla="*/ 11817251 w 12192000"/>
                <a:gd name="connsiteY11" fmla="*/ 0 h 6701515"/>
                <a:gd name="connsiteX12" fmla="*/ 12192000 w 12192000"/>
                <a:gd name="connsiteY12" fmla="*/ 374749 h 6701515"/>
                <a:gd name="connsiteX13" fmla="*/ 12192000 w 12192000"/>
                <a:gd name="connsiteY13" fmla="*/ 6701515 h 6701515"/>
                <a:gd name="connsiteX14" fmla="*/ 0 w 12192000"/>
                <a:gd name="connsiteY14" fmla="*/ 6701515 h 6701515"/>
                <a:gd name="connsiteX15" fmla="*/ 0 w 12192000"/>
                <a:gd name="connsiteY15" fmla="*/ 6529776 h 6701515"/>
                <a:gd name="connsiteX16" fmla="*/ 0 w 12192000"/>
                <a:gd name="connsiteY16" fmla="*/ 5809819 h 6701515"/>
                <a:gd name="connsiteX17" fmla="*/ 0 w 12192000"/>
                <a:gd name="connsiteY17" fmla="*/ 5165167 h 6701515"/>
                <a:gd name="connsiteX18" fmla="*/ 0 w 12192000"/>
                <a:gd name="connsiteY18" fmla="*/ 3350757 h 6701515"/>
                <a:gd name="connsiteX19" fmla="*/ 0 w 12192000"/>
                <a:gd name="connsiteY19" fmla="*/ 374749 h 6701515"/>
                <a:gd name="connsiteX20" fmla="*/ 374749 w 12192000"/>
                <a:gd name="connsiteY20" fmla="*/ 0 h 670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0" h="6701515">
                  <a:moveTo>
                    <a:pt x="11724318" y="239576"/>
                  </a:moveTo>
                  <a:cubicBezTo>
                    <a:pt x="11636643" y="239576"/>
                    <a:pt x="11565568" y="310651"/>
                    <a:pt x="11565568" y="398326"/>
                  </a:cubicBezTo>
                  <a:cubicBezTo>
                    <a:pt x="11565568" y="486001"/>
                    <a:pt x="11636643" y="557076"/>
                    <a:pt x="11724318" y="557076"/>
                  </a:cubicBezTo>
                  <a:cubicBezTo>
                    <a:pt x="11811993" y="557076"/>
                    <a:pt x="11883068" y="486001"/>
                    <a:pt x="11883068" y="398326"/>
                  </a:cubicBezTo>
                  <a:cubicBezTo>
                    <a:pt x="11883068" y="310651"/>
                    <a:pt x="11811993" y="239576"/>
                    <a:pt x="11724318" y="239576"/>
                  </a:cubicBezTo>
                  <a:close/>
                  <a:moveTo>
                    <a:pt x="428306" y="239576"/>
                  </a:moveTo>
                  <a:cubicBezTo>
                    <a:pt x="340631" y="239576"/>
                    <a:pt x="269556" y="310651"/>
                    <a:pt x="269556" y="398326"/>
                  </a:cubicBezTo>
                  <a:cubicBezTo>
                    <a:pt x="269556" y="486001"/>
                    <a:pt x="340631" y="557076"/>
                    <a:pt x="428306" y="557076"/>
                  </a:cubicBezTo>
                  <a:cubicBezTo>
                    <a:pt x="515981" y="557076"/>
                    <a:pt x="587056" y="486001"/>
                    <a:pt x="587056" y="398326"/>
                  </a:cubicBezTo>
                  <a:cubicBezTo>
                    <a:pt x="587056" y="310651"/>
                    <a:pt x="515981" y="239576"/>
                    <a:pt x="428306" y="239576"/>
                  </a:cubicBezTo>
                  <a:close/>
                  <a:moveTo>
                    <a:pt x="374749" y="0"/>
                  </a:moveTo>
                  <a:lnTo>
                    <a:pt x="11817251" y="0"/>
                  </a:lnTo>
                  <a:cubicBezTo>
                    <a:pt x="12024219" y="0"/>
                    <a:pt x="12192000" y="167781"/>
                    <a:pt x="12192000" y="374749"/>
                  </a:cubicBezTo>
                  <a:lnTo>
                    <a:pt x="12192000" y="6701515"/>
                  </a:lnTo>
                  <a:lnTo>
                    <a:pt x="0" y="6701515"/>
                  </a:lnTo>
                  <a:lnTo>
                    <a:pt x="0" y="6529776"/>
                  </a:lnTo>
                  <a:lnTo>
                    <a:pt x="0" y="5809819"/>
                  </a:lnTo>
                  <a:lnTo>
                    <a:pt x="0" y="5165167"/>
                  </a:lnTo>
                  <a:lnTo>
                    <a:pt x="0" y="3350757"/>
                  </a:lnTo>
                  <a:lnTo>
                    <a:pt x="0" y="374749"/>
                  </a:lnTo>
                  <a:cubicBezTo>
                    <a:pt x="0" y="167781"/>
                    <a:pt x="167781" y="0"/>
                    <a:pt x="374749" y="0"/>
                  </a:cubicBezTo>
                  <a:close/>
                </a:path>
              </a:pathLst>
            </a:custGeom>
            <a:pattFill prst="lgGrid">
              <a:fgClr>
                <a:srgbClr val="669E6D"/>
              </a:fgClr>
              <a:bgClr>
                <a:srgbClr val="5D9263"/>
              </a:bgClr>
            </a:pattFill>
            <a:ln>
              <a:noFill/>
            </a:ln>
            <a:effectLst>
              <a:outerShdw dist="63500" dir="16200000" rotWithShape="0">
                <a:srgbClr val="52805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658985" y="875977"/>
              <a:ext cx="10874030" cy="6012815"/>
              <a:chOff x="658985" y="875977"/>
              <a:chExt cx="10874030" cy="60128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658985" y="1101906"/>
                <a:ext cx="10874030" cy="5570889"/>
              </a:xfrm>
              <a:prstGeom prst="roundRect">
                <a:avLst>
                  <a:gd name="adj" fmla="val 135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50800" dir="16200000" algn="tl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5" name="그룹 304"/>
              <p:cNvGrpSpPr/>
              <p:nvPr/>
            </p:nvGrpSpPr>
            <p:grpSpPr>
              <a:xfrm>
                <a:off x="1238092" y="875977"/>
                <a:ext cx="9713112" cy="208380"/>
                <a:chOff x="1238092" y="1209352"/>
                <a:chExt cx="9713112" cy="208380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12380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12617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15057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15294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17734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17971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20411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20648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23088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23325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25765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26002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28442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8679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31119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31356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33796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34033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36473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36710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39150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39387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41827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42064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445039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447409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471808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474178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498578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500948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525347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527717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552116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554486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578885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581255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605654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608024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632424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634794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659193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661563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>
                  <a:off x="685962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688332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712731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715101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739500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741870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766270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768640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9303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79540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81980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82217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84657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84894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87334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87571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90011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90248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92688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92925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95365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95602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98042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98279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100719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100956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103396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103633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106073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106310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>
                  <a:off x="108750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>
                  <a:off x="108987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6" name="그룹 305"/>
              <p:cNvGrpSpPr/>
              <p:nvPr/>
            </p:nvGrpSpPr>
            <p:grpSpPr>
              <a:xfrm>
                <a:off x="1228567" y="6672992"/>
                <a:ext cx="9713112" cy="215800"/>
                <a:chOff x="1228567" y="5225192"/>
                <a:chExt cx="9713112" cy="215800"/>
              </a:xfrm>
            </p:grpSpPr>
            <p:sp>
              <p:nvSpPr>
                <p:cNvPr id="231" name="직사각형 230"/>
                <p:cNvSpPr/>
                <p:nvPr/>
              </p:nvSpPr>
              <p:spPr>
                <a:xfrm>
                  <a:off x="12285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>
                  <a:off x="12522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>
                  <a:off x="14962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>
                  <a:off x="15199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>
                  <a:off x="17639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>
                  <a:off x="17876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>
                  <a:off x="20316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>
                  <a:off x="20553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22993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>
                  <a:off x="23230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25670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25907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28347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28584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직사각형 244"/>
                <p:cNvSpPr/>
                <p:nvPr/>
              </p:nvSpPr>
              <p:spPr>
                <a:xfrm>
                  <a:off x="31024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31261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33701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33938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직사각형 248"/>
                <p:cNvSpPr/>
                <p:nvPr/>
              </p:nvSpPr>
              <p:spPr>
                <a:xfrm>
                  <a:off x="36377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36614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39054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39291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직사각형 252"/>
                <p:cNvSpPr/>
                <p:nvPr/>
              </p:nvSpPr>
              <p:spPr>
                <a:xfrm>
                  <a:off x="41731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41968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직사각형 254"/>
                <p:cNvSpPr/>
                <p:nvPr/>
              </p:nvSpPr>
              <p:spPr>
                <a:xfrm>
                  <a:off x="444087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46457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470856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473226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497625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직사각형 259"/>
                <p:cNvSpPr/>
                <p:nvPr/>
              </p:nvSpPr>
              <p:spPr>
                <a:xfrm>
                  <a:off x="499995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524394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526764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51163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553533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577933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580303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604702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607072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631471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633841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658240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660610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685009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687379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711779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14149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/>
                <p:cNvSpPr/>
                <p:nvPr/>
              </p:nvSpPr>
              <p:spPr>
                <a:xfrm>
                  <a:off x="738548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740918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/>
                <p:cNvSpPr/>
                <p:nvPr/>
              </p:nvSpPr>
              <p:spPr>
                <a:xfrm>
                  <a:off x="765317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767687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/>
                <p:cNvSpPr/>
                <p:nvPr/>
              </p:nvSpPr>
              <p:spPr>
                <a:xfrm>
                  <a:off x="79208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79445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>
                  <a:off x="81885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82122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직사각형 284"/>
                <p:cNvSpPr/>
                <p:nvPr/>
              </p:nvSpPr>
              <p:spPr>
                <a:xfrm>
                  <a:off x="84562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84799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/>
                <p:cNvSpPr/>
                <p:nvPr/>
              </p:nvSpPr>
              <p:spPr>
                <a:xfrm>
                  <a:off x="87239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/>
                <p:cNvSpPr/>
                <p:nvPr/>
              </p:nvSpPr>
              <p:spPr>
                <a:xfrm>
                  <a:off x="87476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/>
                <p:cNvSpPr/>
                <p:nvPr/>
              </p:nvSpPr>
              <p:spPr>
                <a:xfrm>
                  <a:off x="89916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/>
                <p:cNvSpPr/>
                <p:nvPr/>
              </p:nvSpPr>
              <p:spPr>
                <a:xfrm>
                  <a:off x="90153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/>
                <p:cNvSpPr/>
                <p:nvPr/>
              </p:nvSpPr>
              <p:spPr>
                <a:xfrm>
                  <a:off x="92593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>
                  <a:off x="92830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/>
                <p:cNvSpPr/>
                <p:nvPr/>
              </p:nvSpPr>
              <p:spPr>
                <a:xfrm>
                  <a:off x="95270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95507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/>
                <p:cNvSpPr/>
                <p:nvPr/>
              </p:nvSpPr>
              <p:spPr>
                <a:xfrm>
                  <a:off x="97947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/>
                <p:cNvSpPr/>
                <p:nvPr/>
              </p:nvSpPr>
              <p:spPr>
                <a:xfrm>
                  <a:off x="98184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/>
                <p:cNvSpPr/>
                <p:nvPr/>
              </p:nvSpPr>
              <p:spPr>
                <a:xfrm>
                  <a:off x="100624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/>
                <p:cNvSpPr/>
                <p:nvPr/>
              </p:nvSpPr>
              <p:spPr>
                <a:xfrm>
                  <a:off x="100861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/>
                <p:cNvSpPr/>
                <p:nvPr/>
              </p:nvSpPr>
              <p:spPr>
                <a:xfrm>
                  <a:off x="103300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/>
                <p:cNvSpPr/>
                <p:nvPr/>
              </p:nvSpPr>
              <p:spPr>
                <a:xfrm>
                  <a:off x="103537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/>
                <p:cNvSpPr/>
                <p:nvPr/>
              </p:nvSpPr>
              <p:spPr>
                <a:xfrm>
                  <a:off x="105977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/>
                <p:cNvSpPr/>
                <p:nvPr/>
              </p:nvSpPr>
              <p:spPr>
                <a:xfrm>
                  <a:off x="106214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/>
                <p:cNvSpPr/>
                <p:nvPr/>
              </p:nvSpPr>
              <p:spPr>
                <a:xfrm>
                  <a:off x="108654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/>
                <p:cNvSpPr/>
                <p:nvPr/>
              </p:nvSpPr>
              <p:spPr>
                <a:xfrm>
                  <a:off x="108891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57864015-F1A9-4A25-9B7A-E822FADD95D8}"/>
              </a:ext>
            </a:extLst>
          </p:cNvPr>
          <p:cNvSpPr/>
          <p:nvPr/>
        </p:nvSpPr>
        <p:spPr>
          <a:xfrm>
            <a:off x="1071666" y="271706"/>
            <a:ext cx="3402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설계 </a:t>
            </a:r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- LCD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5E438-AC62-45CB-8558-1E11C5CA2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C1E72-0F27-4A35-9D84-F7D520EAA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C8C06-28C5-4D8E-BB9F-89A492A3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1F612DF-FEA0-400E-8DFC-035704BDF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152880864">
            <a:extLst>
              <a:ext uri="{FF2B5EF4-FFF2-40B4-BE49-F238E27FC236}">
                <a16:creationId xmlns:a16="http://schemas.microsoft.com/office/drawing/2014/main" id="{B7FADCAF-823D-4902-A126-618A971DF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76" y="2058488"/>
            <a:ext cx="3513535" cy="220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0D593ACD-7469-4469-981F-F3A02784A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_x152880544">
            <a:extLst>
              <a:ext uri="{FF2B5EF4-FFF2-40B4-BE49-F238E27FC236}">
                <a16:creationId xmlns:a16="http://schemas.microsoft.com/office/drawing/2014/main" id="{B885A692-2B80-43D1-BDAC-A23A9777A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28" y="2058487"/>
            <a:ext cx="4025708" cy="220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4EC9B668-68EA-4E1A-AE18-B126D943B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06" y="4585288"/>
            <a:ext cx="3566469" cy="1752752"/>
          </a:xfrm>
          <a:prstGeom prst="rect">
            <a:avLst/>
          </a:prstGeom>
        </p:spPr>
      </p:pic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DB47FB63-9280-4898-8DE4-7034839C4AE8}"/>
              </a:ext>
            </a:extLst>
          </p:cNvPr>
          <p:cNvSpPr/>
          <p:nvPr/>
        </p:nvSpPr>
        <p:spPr>
          <a:xfrm>
            <a:off x="1307657" y="1406710"/>
            <a:ext cx="309099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>
                <a:solidFill>
                  <a:srgbClr val="E2A47A"/>
                </a:solidFill>
              </a:rPr>
              <a:t>I2C </a:t>
            </a:r>
            <a:r>
              <a:rPr lang="ko-KR" altLang="en-US" sz="2000" b="1" dirty="0">
                <a:solidFill>
                  <a:srgbClr val="E2A47A"/>
                </a:solidFill>
              </a:rPr>
              <a:t>통신 활성화</a:t>
            </a:r>
            <a:endParaRPr lang="en-US" altLang="ko-KR" sz="2000" b="1" dirty="0">
              <a:solidFill>
                <a:srgbClr val="E2A47A"/>
              </a:solidFill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75218312-CCFA-42D7-AEDF-9690C0434A62}"/>
              </a:ext>
            </a:extLst>
          </p:cNvPr>
          <p:cNvSpPr/>
          <p:nvPr/>
        </p:nvSpPr>
        <p:spPr>
          <a:xfrm>
            <a:off x="5896727" y="1395404"/>
            <a:ext cx="223541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rgbClr val="E2A47A"/>
                </a:solidFill>
              </a:rPr>
              <a:t>회로연결</a:t>
            </a:r>
            <a:endParaRPr lang="en-US" altLang="ko-KR" sz="2000" b="1" dirty="0">
              <a:solidFill>
                <a:srgbClr val="E2A47A"/>
              </a:solidFill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94295835-8EE8-47B1-ADDC-7DEEC6D71746}"/>
              </a:ext>
            </a:extLst>
          </p:cNvPr>
          <p:cNvSpPr/>
          <p:nvPr/>
        </p:nvSpPr>
        <p:spPr>
          <a:xfrm>
            <a:off x="2049297" y="4990339"/>
            <a:ext cx="223541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rgbClr val="E2A47A"/>
                </a:solidFill>
              </a:rPr>
              <a:t>소스코드</a:t>
            </a:r>
            <a:endParaRPr lang="en-US" altLang="ko-KR" sz="2000" b="1" dirty="0">
              <a:solidFill>
                <a:srgbClr val="E2A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54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F9EB43-8ED9-43C8-83D7-2CF58967D5E4}"/>
              </a:ext>
            </a:extLst>
          </p:cNvPr>
          <p:cNvGrpSpPr/>
          <p:nvPr/>
        </p:nvGrpSpPr>
        <p:grpSpPr>
          <a:xfrm>
            <a:off x="0" y="203200"/>
            <a:ext cx="12192000" cy="6701515"/>
            <a:chOff x="0" y="203200"/>
            <a:chExt cx="12192000" cy="6701515"/>
          </a:xfrm>
        </p:grpSpPr>
        <p:sp>
          <p:nvSpPr>
            <p:cNvPr id="76" name="자유형 75"/>
            <p:cNvSpPr/>
            <p:nvPr/>
          </p:nvSpPr>
          <p:spPr>
            <a:xfrm>
              <a:off x="0" y="203200"/>
              <a:ext cx="12192000" cy="6701515"/>
            </a:xfrm>
            <a:custGeom>
              <a:avLst/>
              <a:gdLst>
                <a:gd name="connsiteX0" fmla="*/ 11724318 w 12192000"/>
                <a:gd name="connsiteY0" fmla="*/ 239576 h 6701515"/>
                <a:gd name="connsiteX1" fmla="*/ 11565568 w 12192000"/>
                <a:gd name="connsiteY1" fmla="*/ 398326 h 6701515"/>
                <a:gd name="connsiteX2" fmla="*/ 11724318 w 12192000"/>
                <a:gd name="connsiteY2" fmla="*/ 557076 h 6701515"/>
                <a:gd name="connsiteX3" fmla="*/ 11883068 w 12192000"/>
                <a:gd name="connsiteY3" fmla="*/ 398326 h 6701515"/>
                <a:gd name="connsiteX4" fmla="*/ 11724318 w 12192000"/>
                <a:gd name="connsiteY4" fmla="*/ 239576 h 6701515"/>
                <a:gd name="connsiteX5" fmla="*/ 428306 w 12192000"/>
                <a:gd name="connsiteY5" fmla="*/ 239576 h 6701515"/>
                <a:gd name="connsiteX6" fmla="*/ 269556 w 12192000"/>
                <a:gd name="connsiteY6" fmla="*/ 398326 h 6701515"/>
                <a:gd name="connsiteX7" fmla="*/ 428306 w 12192000"/>
                <a:gd name="connsiteY7" fmla="*/ 557076 h 6701515"/>
                <a:gd name="connsiteX8" fmla="*/ 587056 w 12192000"/>
                <a:gd name="connsiteY8" fmla="*/ 398326 h 6701515"/>
                <a:gd name="connsiteX9" fmla="*/ 428306 w 12192000"/>
                <a:gd name="connsiteY9" fmla="*/ 239576 h 6701515"/>
                <a:gd name="connsiteX10" fmla="*/ 374749 w 12192000"/>
                <a:gd name="connsiteY10" fmla="*/ 0 h 6701515"/>
                <a:gd name="connsiteX11" fmla="*/ 11817251 w 12192000"/>
                <a:gd name="connsiteY11" fmla="*/ 0 h 6701515"/>
                <a:gd name="connsiteX12" fmla="*/ 12192000 w 12192000"/>
                <a:gd name="connsiteY12" fmla="*/ 374749 h 6701515"/>
                <a:gd name="connsiteX13" fmla="*/ 12192000 w 12192000"/>
                <a:gd name="connsiteY13" fmla="*/ 6701515 h 6701515"/>
                <a:gd name="connsiteX14" fmla="*/ 0 w 12192000"/>
                <a:gd name="connsiteY14" fmla="*/ 6701515 h 6701515"/>
                <a:gd name="connsiteX15" fmla="*/ 0 w 12192000"/>
                <a:gd name="connsiteY15" fmla="*/ 6529776 h 6701515"/>
                <a:gd name="connsiteX16" fmla="*/ 0 w 12192000"/>
                <a:gd name="connsiteY16" fmla="*/ 5809819 h 6701515"/>
                <a:gd name="connsiteX17" fmla="*/ 0 w 12192000"/>
                <a:gd name="connsiteY17" fmla="*/ 5165167 h 6701515"/>
                <a:gd name="connsiteX18" fmla="*/ 0 w 12192000"/>
                <a:gd name="connsiteY18" fmla="*/ 3350757 h 6701515"/>
                <a:gd name="connsiteX19" fmla="*/ 0 w 12192000"/>
                <a:gd name="connsiteY19" fmla="*/ 374749 h 6701515"/>
                <a:gd name="connsiteX20" fmla="*/ 374749 w 12192000"/>
                <a:gd name="connsiteY20" fmla="*/ 0 h 670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0" h="6701515">
                  <a:moveTo>
                    <a:pt x="11724318" y="239576"/>
                  </a:moveTo>
                  <a:cubicBezTo>
                    <a:pt x="11636643" y="239576"/>
                    <a:pt x="11565568" y="310651"/>
                    <a:pt x="11565568" y="398326"/>
                  </a:cubicBezTo>
                  <a:cubicBezTo>
                    <a:pt x="11565568" y="486001"/>
                    <a:pt x="11636643" y="557076"/>
                    <a:pt x="11724318" y="557076"/>
                  </a:cubicBezTo>
                  <a:cubicBezTo>
                    <a:pt x="11811993" y="557076"/>
                    <a:pt x="11883068" y="486001"/>
                    <a:pt x="11883068" y="398326"/>
                  </a:cubicBezTo>
                  <a:cubicBezTo>
                    <a:pt x="11883068" y="310651"/>
                    <a:pt x="11811993" y="239576"/>
                    <a:pt x="11724318" y="239576"/>
                  </a:cubicBezTo>
                  <a:close/>
                  <a:moveTo>
                    <a:pt x="428306" y="239576"/>
                  </a:moveTo>
                  <a:cubicBezTo>
                    <a:pt x="340631" y="239576"/>
                    <a:pt x="269556" y="310651"/>
                    <a:pt x="269556" y="398326"/>
                  </a:cubicBezTo>
                  <a:cubicBezTo>
                    <a:pt x="269556" y="486001"/>
                    <a:pt x="340631" y="557076"/>
                    <a:pt x="428306" y="557076"/>
                  </a:cubicBezTo>
                  <a:cubicBezTo>
                    <a:pt x="515981" y="557076"/>
                    <a:pt x="587056" y="486001"/>
                    <a:pt x="587056" y="398326"/>
                  </a:cubicBezTo>
                  <a:cubicBezTo>
                    <a:pt x="587056" y="310651"/>
                    <a:pt x="515981" y="239576"/>
                    <a:pt x="428306" y="239576"/>
                  </a:cubicBezTo>
                  <a:close/>
                  <a:moveTo>
                    <a:pt x="374749" y="0"/>
                  </a:moveTo>
                  <a:lnTo>
                    <a:pt x="11817251" y="0"/>
                  </a:lnTo>
                  <a:cubicBezTo>
                    <a:pt x="12024219" y="0"/>
                    <a:pt x="12192000" y="167781"/>
                    <a:pt x="12192000" y="374749"/>
                  </a:cubicBezTo>
                  <a:lnTo>
                    <a:pt x="12192000" y="6701515"/>
                  </a:lnTo>
                  <a:lnTo>
                    <a:pt x="0" y="6701515"/>
                  </a:lnTo>
                  <a:lnTo>
                    <a:pt x="0" y="6529776"/>
                  </a:lnTo>
                  <a:lnTo>
                    <a:pt x="0" y="5809819"/>
                  </a:lnTo>
                  <a:lnTo>
                    <a:pt x="0" y="5165167"/>
                  </a:lnTo>
                  <a:lnTo>
                    <a:pt x="0" y="3350757"/>
                  </a:lnTo>
                  <a:lnTo>
                    <a:pt x="0" y="374749"/>
                  </a:lnTo>
                  <a:cubicBezTo>
                    <a:pt x="0" y="167781"/>
                    <a:pt x="167781" y="0"/>
                    <a:pt x="374749" y="0"/>
                  </a:cubicBezTo>
                  <a:close/>
                </a:path>
              </a:pathLst>
            </a:custGeom>
            <a:pattFill prst="lgGrid">
              <a:fgClr>
                <a:srgbClr val="669E6D"/>
              </a:fgClr>
              <a:bgClr>
                <a:srgbClr val="5D9263"/>
              </a:bgClr>
            </a:pattFill>
            <a:ln>
              <a:noFill/>
            </a:ln>
            <a:effectLst>
              <a:outerShdw dist="63500" dir="16200000" rotWithShape="0">
                <a:srgbClr val="52805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658985" y="875977"/>
              <a:ext cx="10874030" cy="6012815"/>
              <a:chOff x="658985" y="875977"/>
              <a:chExt cx="10874030" cy="60128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658985" y="1101906"/>
                <a:ext cx="10874030" cy="5570889"/>
              </a:xfrm>
              <a:prstGeom prst="roundRect">
                <a:avLst>
                  <a:gd name="adj" fmla="val 135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50800" dir="16200000" algn="tl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5" name="그룹 304"/>
              <p:cNvGrpSpPr/>
              <p:nvPr/>
            </p:nvGrpSpPr>
            <p:grpSpPr>
              <a:xfrm>
                <a:off x="1238092" y="875977"/>
                <a:ext cx="9713112" cy="208380"/>
                <a:chOff x="1238092" y="1209352"/>
                <a:chExt cx="9713112" cy="208380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12380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12617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15057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15294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17734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17971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20411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20648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23088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23325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25765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26002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28442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8679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31119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31356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33796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34033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36473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36710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39150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39387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41827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42064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445039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447409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471808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474178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498578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500948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525347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527717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552116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554486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578885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581255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605654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608024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632424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634794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659193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661563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>
                  <a:off x="685962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688332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712731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715101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739500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741870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766270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768640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9303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79540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81980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82217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84657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84894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87334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87571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90011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90248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92688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92925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95365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95602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98042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98279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100719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100956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103396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103633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106073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106310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>
                  <a:off x="108750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>
                  <a:off x="108987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6" name="그룹 305"/>
              <p:cNvGrpSpPr/>
              <p:nvPr/>
            </p:nvGrpSpPr>
            <p:grpSpPr>
              <a:xfrm>
                <a:off x="1228567" y="6672992"/>
                <a:ext cx="9713112" cy="215800"/>
                <a:chOff x="1228567" y="5225192"/>
                <a:chExt cx="9713112" cy="215800"/>
              </a:xfrm>
            </p:grpSpPr>
            <p:sp>
              <p:nvSpPr>
                <p:cNvPr id="231" name="직사각형 230"/>
                <p:cNvSpPr/>
                <p:nvPr/>
              </p:nvSpPr>
              <p:spPr>
                <a:xfrm>
                  <a:off x="12285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>
                  <a:off x="12522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>
                  <a:off x="14962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>
                  <a:off x="15199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>
                  <a:off x="17639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>
                  <a:off x="17876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>
                  <a:off x="20316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>
                  <a:off x="20553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22993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>
                  <a:off x="23230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25670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25907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28347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28584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직사각형 244"/>
                <p:cNvSpPr/>
                <p:nvPr/>
              </p:nvSpPr>
              <p:spPr>
                <a:xfrm>
                  <a:off x="31024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31261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33701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33938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직사각형 248"/>
                <p:cNvSpPr/>
                <p:nvPr/>
              </p:nvSpPr>
              <p:spPr>
                <a:xfrm>
                  <a:off x="36377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36614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39054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39291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직사각형 252"/>
                <p:cNvSpPr/>
                <p:nvPr/>
              </p:nvSpPr>
              <p:spPr>
                <a:xfrm>
                  <a:off x="41731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41968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직사각형 254"/>
                <p:cNvSpPr/>
                <p:nvPr/>
              </p:nvSpPr>
              <p:spPr>
                <a:xfrm>
                  <a:off x="444087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46457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470856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473226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497625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직사각형 259"/>
                <p:cNvSpPr/>
                <p:nvPr/>
              </p:nvSpPr>
              <p:spPr>
                <a:xfrm>
                  <a:off x="499995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524394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526764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51163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553533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577933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580303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604702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607072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631471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633841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658240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660610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685009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687379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711779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14149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/>
                <p:cNvSpPr/>
                <p:nvPr/>
              </p:nvSpPr>
              <p:spPr>
                <a:xfrm>
                  <a:off x="738548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740918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/>
                <p:cNvSpPr/>
                <p:nvPr/>
              </p:nvSpPr>
              <p:spPr>
                <a:xfrm>
                  <a:off x="765317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767687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/>
                <p:cNvSpPr/>
                <p:nvPr/>
              </p:nvSpPr>
              <p:spPr>
                <a:xfrm>
                  <a:off x="79208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79445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>
                  <a:off x="81885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82122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직사각형 284"/>
                <p:cNvSpPr/>
                <p:nvPr/>
              </p:nvSpPr>
              <p:spPr>
                <a:xfrm>
                  <a:off x="84562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84799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/>
                <p:cNvSpPr/>
                <p:nvPr/>
              </p:nvSpPr>
              <p:spPr>
                <a:xfrm>
                  <a:off x="87239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/>
                <p:cNvSpPr/>
                <p:nvPr/>
              </p:nvSpPr>
              <p:spPr>
                <a:xfrm>
                  <a:off x="87476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/>
                <p:cNvSpPr/>
                <p:nvPr/>
              </p:nvSpPr>
              <p:spPr>
                <a:xfrm>
                  <a:off x="89916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/>
                <p:cNvSpPr/>
                <p:nvPr/>
              </p:nvSpPr>
              <p:spPr>
                <a:xfrm>
                  <a:off x="90153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/>
                <p:cNvSpPr/>
                <p:nvPr/>
              </p:nvSpPr>
              <p:spPr>
                <a:xfrm>
                  <a:off x="92593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>
                  <a:off x="92830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/>
                <p:cNvSpPr/>
                <p:nvPr/>
              </p:nvSpPr>
              <p:spPr>
                <a:xfrm>
                  <a:off x="95270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95507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/>
                <p:cNvSpPr/>
                <p:nvPr/>
              </p:nvSpPr>
              <p:spPr>
                <a:xfrm>
                  <a:off x="97947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/>
                <p:cNvSpPr/>
                <p:nvPr/>
              </p:nvSpPr>
              <p:spPr>
                <a:xfrm>
                  <a:off x="98184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/>
                <p:cNvSpPr/>
                <p:nvPr/>
              </p:nvSpPr>
              <p:spPr>
                <a:xfrm>
                  <a:off x="100624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/>
                <p:cNvSpPr/>
                <p:nvPr/>
              </p:nvSpPr>
              <p:spPr>
                <a:xfrm>
                  <a:off x="100861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/>
                <p:cNvSpPr/>
                <p:nvPr/>
              </p:nvSpPr>
              <p:spPr>
                <a:xfrm>
                  <a:off x="103300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/>
                <p:cNvSpPr/>
                <p:nvPr/>
              </p:nvSpPr>
              <p:spPr>
                <a:xfrm>
                  <a:off x="103537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/>
                <p:cNvSpPr/>
                <p:nvPr/>
              </p:nvSpPr>
              <p:spPr>
                <a:xfrm>
                  <a:off x="105977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/>
                <p:cNvSpPr/>
                <p:nvPr/>
              </p:nvSpPr>
              <p:spPr>
                <a:xfrm>
                  <a:off x="106214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/>
                <p:cNvSpPr/>
                <p:nvPr/>
              </p:nvSpPr>
              <p:spPr>
                <a:xfrm>
                  <a:off x="108654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/>
                <p:cNvSpPr/>
                <p:nvPr/>
              </p:nvSpPr>
              <p:spPr>
                <a:xfrm>
                  <a:off x="108891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57864015-F1A9-4A25-9B7A-E822FADD95D8}"/>
              </a:ext>
            </a:extLst>
          </p:cNvPr>
          <p:cNvSpPr/>
          <p:nvPr/>
        </p:nvSpPr>
        <p:spPr>
          <a:xfrm>
            <a:off x="1071666" y="271706"/>
            <a:ext cx="3402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토양 수분 센서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5E438-AC62-45CB-8558-1E11C5CA2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C1E72-0F27-4A35-9D84-F7D520EAA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C8C06-28C5-4D8E-BB9F-89A492A3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08C10B1-E3BA-490C-AAB2-080E7E1AD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72683128">
            <a:extLst>
              <a:ext uri="{FF2B5EF4-FFF2-40B4-BE49-F238E27FC236}">
                <a16:creationId xmlns:a16="http://schemas.microsoft.com/office/drawing/2014/main" id="{FC5A1141-5420-4C9B-95FA-9AC11AD64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20" y="2033166"/>
            <a:ext cx="3881079" cy="32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050395A-5551-4A69-97CD-5F013B4D9F13}"/>
              </a:ext>
            </a:extLst>
          </p:cNvPr>
          <p:cNvSpPr/>
          <p:nvPr/>
        </p:nvSpPr>
        <p:spPr>
          <a:xfrm>
            <a:off x="1606966" y="1391870"/>
            <a:ext cx="309099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rgbClr val="E2A47A"/>
                </a:solidFill>
              </a:rPr>
              <a:t>회로연결</a:t>
            </a:r>
            <a:endParaRPr lang="en-US" altLang="ko-KR" sz="2000" b="1" dirty="0">
              <a:solidFill>
                <a:srgbClr val="E2A47A"/>
              </a:solidFill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6B28007E-8A8B-4147-970E-71EFFC71EC5B}"/>
              </a:ext>
            </a:extLst>
          </p:cNvPr>
          <p:cNvSpPr/>
          <p:nvPr/>
        </p:nvSpPr>
        <p:spPr>
          <a:xfrm>
            <a:off x="6344513" y="1381714"/>
            <a:ext cx="309099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rgbClr val="E2A47A"/>
                </a:solidFill>
              </a:rPr>
              <a:t>소스코드</a:t>
            </a:r>
            <a:endParaRPr lang="en-US" altLang="ko-KR" sz="2000" b="1" dirty="0">
              <a:solidFill>
                <a:srgbClr val="E2A47A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17C417-89F5-4798-866B-A595BC150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56" y="2026420"/>
            <a:ext cx="4873773" cy="443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F9EB43-8ED9-43C8-83D7-2CF58967D5E4}"/>
              </a:ext>
            </a:extLst>
          </p:cNvPr>
          <p:cNvGrpSpPr/>
          <p:nvPr/>
        </p:nvGrpSpPr>
        <p:grpSpPr>
          <a:xfrm>
            <a:off x="0" y="203200"/>
            <a:ext cx="12192000" cy="6701515"/>
            <a:chOff x="0" y="203200"/>
            <a:chExt cx="12192000" cy="6701515"/>
          </a:xfrm>
        </p:grpSpPr>
        <p:sp>
          <p:nvSpPr>
            <p:cNvPr id="76" name="자유형 75"/>
            <p:cNvSpPr/>
            <p:nvPr/>
          </p:nvSpPr>
          <p:spPr>
            <a:xfrm>
              <a:off x="0" y="203200"/>
              <a:ext cx="12192000" cy="6701515"/>
            </a:xfrm>
            <a:custGeom>
              <a:avLst/>
              <a:gdLst>
                <a:gd name="connsiteX0" fmla="*/ 11724318 w 12192000"/>
                <a:gd name="connsiteY0" fmla="*/ 239576 h 6701515"/>
                <a:gd name="connsiteX1" fmla="*/ 11565568 w 12192000"/>
                <a:gd name="connsiteY1" fmla="*/ 398326 h 6701515"/>
                <a:gd name="connsiteX2" fmla="*/ 11724318 w 12192000"/>
                <a:gd name="connsiteY2" fmla="*/ 557076 h 6701515"/>
                <a:gd name="connsiteX3" fmla="*/ 11883068 w 12192000"/>
                <a:gd name="connsiteY3" fmla="*/ 398326 h 6701515"/>
                <a:gd name="connsiteX4" fmla="*/ 11724318 w 12192000"/>
                <a:gd name="connsiteY4" fmla="*/ 239576 h 6701515"/>
                <a:gd name="connsiteX5" fmla="*/ 428306 w 12192000"/>
                <a:gd name="connsiteY5" fmla="*/ 239576 h 6701515"/>
                <a:gd name="connsiteX6" fmla="*/ 269556 w 12192000"/>
                <a:gd name="connsiteY6" fmla="*/ 398326 h 6701515"/>
                <a:gd name="connsiteX7" fmla="*/ 428306 w 12192000"/>
                <a:gd name="connsiteY7" fmla="*/ 557076 h 6701515"/>
                <a:gd name="connsiteX8" fmla="*/ 587056 w 12192000"/>
                <a:gd name="connsiteY8" fmla="*/ 398326 h 6701515"/>
                <a:gd name="connsiteX9" fmla="*/ 428306 w 12192000"/>
                <a:gd name="connsiteY9" fmla="*/ 239576 h 6701515"/>
                <a:gd name="connsiteX10" fmla="*/ 374749 w 12192000"/>
                <a:gd name="connsiteY10" fmla="*/ 0 h 6701515"/>
                <a:gd name="connsiteX11" fmla="*/ 11817251 w 12192000"/>
                <a:gd name="connsiteY11" fmla="*/ 0 h 6701515"/>
                <a:gd name="connsiteX12" fmla="*/ 12192000 w 12192000"/>
                <a:gd name="connsiteY12" fmla="*/ 374749 h 6701515"/>
                <a:gd name="connsiteX13" fmla="*/ 12192000 w 12192000"/>
                <a:gd name="connsiteY13" fmla="*/ 6701515 h 6701515"/>
                <a:gd name="connsiteX14" fmla="*/ 0 w 12192000"/>
                <a:gd name="connsiteY14" fmla="*/ 6701515 h 6701515"/>
                <a:gd name="connsiteX15" fmla="*/ 0 w 12192000"/>
                <a:gd name="connsiteY15" fmla="*/ 6529776 h 6701515"/>
                <a:gd name="connsiteX16" fmla="*/ 0 w 12192000"/>
                <a:gd name="connsiteY16" fmla="*/ 5809819 h 6701515"/>
                <a:gd name="connsiteX17" fmla="*/ 0 w 12192000"/>
                <a:gd name="connsiteY17" fmla="*/ 5165167 h 6701515"/>
                <a:gd name="connsiteX18" fmla="*/ 0 w 12192000"/>
                <a:gd name="connsiteY18" fmla="*/ 3350757 h 6701515"/>
                <a:gd name="connsiteX19" fmla="*/ 0 w 12192000"/>
                <a:gd name="connsiteY19" fmla="*/ 374749 h 6701515"/>
                <a:gd name="connsiteX20" fmla="*/ 374749 w 12192000"/>
                <a:gd name="connsiteY20" fmla="*/ 0 h 670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0" h="6701515">
                  <a:moveTo>
                    <a:pt x="11724318" y="239576"/>
                  </a:moveTo>
                  <a:cubicBezTo>
                    <a:pt x="11636643" y="239576"/>
                    <a:pt x="11565568" y="310651"/>
                    <a:pt x="11565568" y="398326"/>
                  </a:cubicBezTo>
                  <a:cubicBezTo>
                    <a:pt x="11565568" y="486001"/>
                    <a:pt x="11636643" y="557076"/>
                    <a:pt x="11724318" y="557076"/>
                  </a:cubicBezTo>
                  <a:cubicBezTo>
                    <a:pt x="11811993" y="557076"/>
                    <a:pt x="11883068" y="486001"/>
                    <a:pt x="11883068" y="398326"/>
                  </a:cubicBezTo>
                  <a:cubicBezTo>
                    <a:pt x="11883068" y="310651"/>
                    <a:pt x="11811993" y="239576"/>
                    <a:pt x="11724318" y="239576"/>
                  </a:cubicBezTo>
                  <a:close/>
                  <a:moveTo>
                    <a:pt x="428306" y="239576"/>
                  </a:moveTo>
                  <a:cubicBezTo>
                    <a:pt x="340631" y="239576"/>
                    <a:pt x="269556" y="310651"/>
                    <a:pt x="269556" y="398326"/>
                  </a:cubicBezTo>
                  <a:cubicBezTo>
                    <a:pt x="269556" y="486001"/>
                    <a:pt x="340631" y="557076"/>
                    <a:pt x="428306" y="557076"/>
                  </a:cubicBezTo>
                  <a:cubicBezTo>
                    <a:pt x="515981" y="557076"/>
                    <a:pt x="587056" y="486001"/>
                    <a:pt x="587056" y="398326"/>
                  </a:cubicBezTo>
                  <a:cubicBezTo>
                    <a:pt x="587056" y="310651"/>
                    <a:pt x="515981" y="239576"/>
                    <a:pt x="428306" y="239576"/>
                  </a:cubicBezTo>
                  <a:close/>
                  <a:moveTo>
                    <a:pt x="374749" y="0"/>
                  </a:moveTo>
                  <a:lnTo>
                    <a:pt x="11817251" y="0"/>
                  </a:lnTo>
                  <a:cubicBezTo>
                    <a:pt x="12024219" y="0"/>
                    <a:pt x="12192000" y="167781"/>
                    <a:pt x="12192000" y="374749"/>
                  </a:cubicBezTo>
                  <a:lnTo>
                    <a:pt x="12192000" y="6701515"/>
                  </a:lnTo>
                  <a:lnTo>
                    <a:pt x="0" y="6701515"/>
                  </a:lnTo>
                  <a:lnTo>
                    <a:pt x="0" y="6529776"/>
                  </a:lnTo>
                  <a:lnTo>
                    <a:pt x="0" y="5809819"/>
                  </a:lnTo>
                  <a:lnTo>
                    <a:pt x="0" y="5165167"/>
                  </a:lnTo>
                  <a:lnTo>
                    <a:pt x="0" y="3350757"/>
                  </a:lnTo>
                  <a:lnTo>
                    <a:pt x="0" y="374749"/>
                  </a:lnTo>
                  <a:cubicBezTo>
                    <a:pt x="0" y="167781"/>
                    <a:pt x="167781" y="0"/>
                    <a:pt x="374749" y="0"/>
                  </a:cubicBezTo>
                  <a:close/>
                </a:path>
              </a:pathLst>
            </a:custGeom>
            <a:pattFill prst="lgGrid">
              <a:fgClr>
                <a:srgbClr val="669E6D"/>
              </a:fgClr>
              <a:bgClr>
                <a:srgbClr val="5D9263"/>
              </a:bgClr>
            </a:pattFill>
            <a:ln>
              <a:noFill/>
            </a:ln>
            <a:effectLst>
              <a:outerShdw dist="63500" dir="16200000" rotWithShape="0">
                <a:srgbClr val="52805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658985" y="875977"/>
              <a:ext cx="10874030" cy="6012815"/>
              <a:chOff x="658985" y="875977"/>
              <a:chExt cx="10874030" cy="60128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658985" y="1101906"/>
                <a:ext cx="10874030" cy="5570889"/>
              </a:xfrm>
              <a:prstGeom prst="roundRect">
                <a:avLst>
                  <a:gd name="adj" fmla="val 135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50800" dir="16200000" algn="tl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5" name="그룹 304"/>
              <p:cNvGrpSpPr/>
              <p:nvPr/>
            </p:nvGrpSpPr>
            <p:grpSpPr>
              <a:xfrm>
                <a:off x="1238092" y="875977"/>
                <a:ext cx="9713112" cy="208380"/>
                <a:chOff x="1238092" y="1209352"/>
                <a:chExt cx="9713112" cy="208380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12380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12617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15057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15294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17734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17971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20411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20648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23088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23325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25765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26002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28442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8679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31119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31356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33796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34033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36473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36710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39150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39387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41827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42064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445039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447409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471808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474178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498578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500948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525347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527717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552116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554486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578885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581255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605654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608024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632424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634794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659193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661563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>
                  <a:off x="685962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688332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712731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715101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739500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741870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766270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768640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9303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79540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81980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82217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84657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84894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87334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87571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90011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90248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92688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92925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95365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95602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98042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98279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100719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100956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103396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103633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106073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106310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>
                  <a:off x="108750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>
                  <a:off x="108987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6" name="그룹 305"/>
              <p:cNvGrpSpPr/>
              <p:nvPr/>
            </p:nvGrpSpPr>
            <p:grpSpPr>
              <a:xfrm>
                <a:off x="1228567" y="6672992"/>
                <a:ext cx="9713112" cy="215800"/>
                <a:chOff x="1228567" y="5225192"/>
                <a:chExt cx="9713112" cy="215800"/>
              </a:xfrm>
            </p:grpSpPr>
            <p:sp>
              <p:nvSpPr>
                <p:cNvPr id="231" name="직사각형 230"/>
                <p:cNvSpPr/>
                <p:nvPr/>
              </p:nvSpPr>
              <p:spPr>
                <a:xfrm>
                  <a:off x="12285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>
                  <a:off x="12522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>
                  <a:off x="14962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>
                  <a:off x="15199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>
                  <a:off x="17639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>
                  <a:off x="17876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>
                  <a:off x="20316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>
                  <a:off x="20553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22993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>
                  <a:off x="23230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25670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25907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28347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28584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직사각형 244"/>
                <p:cNvSpPr/>
                <p:nvPr/>
              </p:nvSpPr>
              <p:spPr>
                <a:xfrm>
                  <a:off x="31024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31261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33701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33938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직사각형 248"/>
                <p:cNvSpPr/>
                <p:nvPr/>
              </p:nvSpPr>
              <p:spPr>
                <a:xfrm>
                  <a:off x="36377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36614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39054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39291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직사각형 252"/>
                <p:cNvSpPr/>
                <p:nvPr/>
              </p:nvSpPr>
              <p:spPr>
                <a:xfrm>
                  <a:off x="41731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41968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직사각형 254"/>
                <p:cNvSpPr/>
                <p:nvPr/>
              </p:nvSpPr>
              <p:spPr>
                <a:xfrm>
                  <a:off x="444087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46457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470856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473226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497625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직사각형 259"/>
                <p:cNvSpPr/>
                <p:nvPr/>
              </p:nvSpPr>
              <p:spPr>
                <a:xfrm>
                  <a:off x="499995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524394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526764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51163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553533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577933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580303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604702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607072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631471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633841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658240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660610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685009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687379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711779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14149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/>
                <p:cNvSpPr/>
                <p:nvPr/>
              </p:nvSpPr>
              <p:spPr>
                <a:xfrm>
                  <a:off x="738548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740918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/>
                <p:cNvSpPr/>
                <p:nvPr/>
              </p:nvSpPr>
              <p:spPr>
                <a:xfrm>
                  <a:off x="765317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767687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/>
                <p:cNvSpPr/>
                <p:nvPr/>
              </p:nvSpPr>
              <p:spPr>
                <a:xfrm>
                  <a:off x="79208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79445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>
                  <a:off x="81885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82122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직사각형 284"/>
                <p:cNvSpPr/>
                <p:nvPr/>
              </p:nvSpPr>
              <p:spPr>
                <a:xfrm>
                  <a:off x="84562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84799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/>
                <p:cNvSpPr/>
                <p:nvPr/>
              </p:nvSpPr>
              <p:spPr>
                <a:xfrm>
                  <a:off x="87239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/>
                <p:cNvSpPr/>
                <p:nvPr/>
              </p:nvSpPr>
              <p:spPr>
                <a:xfrm>
                  <a:off x="87476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/>
                <p:cNvSpPr/>
                <p:nvPr/>
              </p:nvSpPr>
              <p:spPr>
                <a:xfrm>
                  <a:off x="89916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/>
                <p:cNvSpPr/>
                <p:nvPr/>
              </p:nvSpPr>
              <p:spPr>
                <a:xfrm>
                  <a:off x="90153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/>
                <p:cNvSpPr/>
                <p:nvPr/>
              </p:nvSpPr>
              <p:spPr>
                <a:xfrm>
                  <a:off x="92593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>
                  <a:off x="92830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/>
                <p:cNvSpPr/>
                <p:nvPr/>
              </p:nvSpPr>
              <p:spPr>
                <a:xfrm>
                  <a:off x="95270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95507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/>
                <p:cNvSpPr/>
                <p:nvPr/>
              </p:nvSpPr>
              <p:spPr>
                <a:xfrm>
                  <a:off x="97947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/>
                <p:cNvSpPr/>
                <p:nvPr/>
              </p:nvSpPr>
              <p:spPr>
                <a:xfrm>
                  <a:off x="98184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/>
                <p:cNvSpPr/>
                <p:nvPr/>
              </p:nvSpPr>
              <p:spPr>
                <a:xfrm>
                  <a:off x="100624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/>
                <p:cNvSpPr/>
                <p:nvPr/>
              </p:nvSpPr>
              <p:spPr>
                <a:xfrm>
                  <a:off x="100861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/>
                <p:cNvSpPr/>
                <p:nvPr/>
              </p:nvSpPr>
              <p:spPr>
                <a:xfrm>
                  <a:off x="103300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/>
                <p:cNvSpPr/>
                <p:nvPr/>
              </p:nvSpPr>
              <p:spPr>
                <a:xfrm>
                  <a:off x="103537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/>
                <p:cNvSpPr/>
                <p:nvPr/>
              </p:nvSpPr>
              <p:spPr>
                <a:xfrm>
                  <a:off x="105977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/>
                <p:cNvSpPr/>
                <p:nvPr/>
              </p:nvSpPr>
              <p:spPr>
                <a:xfrm>
                  <a:off x="106214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/>
                <p:cNvSpPr/>
                <p:nvPr/>
              </p:nvSpPr>
              <p:spPr>
                <a:xfrm>
                  <a:off x="108654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/>
                <p:cNvSpPr/>
                <p:nvPr/>
              </p:nvSpPr>
              <p:spPr>
                <a:xfrm>
                  <a:off x="108891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57864015-F1A9-4A25-9B7A-E822FADD95D8}"/>
              </a:ext>
            </a:extLst>
          </p:cNvPr>
          <p:cNvSpPr/>
          <p:nvPr/>
        </p:nvSpPr>
        <p:spPr>
          <a:xfrm>
            <a:off x="1071666" y="271706"/>
            <a:ext cx="3402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err="1">
                <a:solidFill>
                  <a:schemeClr val="bg1"/>
                </a:solidFill>
                <a:latin typeface="+mj-ea"/>
                <a:ea typeface="+mj-ea"/>
              </a:rPr>
              <a:t>피에조부저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5E438-AC62-45CB-8558-1E11C5CA2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C1E72-0F27-4A35-9D84-F7D520EAA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C8C06-28C5-4D8E-BB9F-89A492A3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08C10B1-E3BA-490C-AAB2-080E7E1AD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050395A-5551-4A69-97CD-5F013B4D9F13}"/>
              </a:ext>
            </a:extLst>
          </p:cNvPr>
          <p:cNvSpPr/>
          <p:nvPr/>
        </p:nvSpPr>
        <p:spPr>
          <a:xfrm>
            <a:off x="1606966" y="1391870"/>
            <a:ext cx="309099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rgbClr val="E2A47A"/>
                </a:solidFill>
              </a:rPr>
              <a:t>회로연결</a:t>
            </a:r>
            <a:endParaRPr lang="en-US" altLang="ko-KR" sz="2000" b="1" dirty="0">
              <a:solidFill>
                <a:srgbClr val="E2A47A"/>
              </a:solidFill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6B28007E-8A8B-4147-970E-71EFFC71EC5B}"/>
              </a:ext>
            </a:extLst>
          </p:cNvPr>
          <p:cNvSpPr/>
          <p:nvPr/>
        </p:nvSpPr>
        <p:spPr>
          <a:xfrm>
            <a:off x="6344513" y="1381714"/>
            <a:ext cx="309099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rgbClr val="E2A47A"/>
                </a:solidFill>
              </a:rPr>
              <a:t>소스코드</a:t>
            </a:r>
            <a:endParaRPr lang="en-US" altLang="ko-KR" sz="2000" b="1" dirty="0">
              <a:solidFill>
                <a:srgbClr val="E2A47A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983B1E7-EAEB-49A9-891B-88414CB20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723" y="2971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72681128">
            <a:extLst>
              <a:ext uri="{FF2B5EF4-FFF2-40B4-BE49-F238E27FC236}">
                <a16:creationId xmlns:a16="http://schemas.microsoft.com/office/drawing/2014/main" id="{DC4222F6-B266-4994-8033-438D2143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657" y="2313935"/>
            <a:ext cx="3245557" cy="33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2C1BFF6-7A36-4619-A463-93393791B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05" y="2220107"/>
            <a:ext cx="3951318" cy="38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2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F9EB43-8ED9-43C8-83D7-2CF58967D5E4}"/>
              </a:ext>
            </a:extLst>
          </p:cNvPr>
          <p:cNvGrpSpPr/>
          <p:nvPr/>
        </p:nvGrpSpPr>
        <p:grpSpPr>
          <a:xfrm>
            <a:off x="0" y="203200"/>
            <a:ext cx="12192000" cy="6701515"/>
            <a:chOff x="0" y="203200"/>
            <a:chExt cx="12192000" cy="6701515"/>
          </a:xfrm>
        </p:grpSpPr>
        <p:sp>
          <p:nvSpPr>
            <p:cNvPr id="76" name="자유형 75"/>
            <p:cNvSpPr/>
            <p:nvPr/>
          </p:nvSpPr>
          <p:spPr>
            <a:xfrm>
              <a:off x="0" y="203200"/>
              <a:ext cx="12192000" cy="6701515"/>
            </a:xfrm>
            <a:custGeom>
              <a:avLst/>
              <a:gdLst>
                <a:gd name="connsiteX0" fmla="*/ 11724318 w 12192000"/>
                <a:gd name="connsiteY0" fmla="*/ 239576 h 6701515"/>
                <a:gd name="connsiteX1" fmla="*/ 11565568 w 12192000"/>
                <a:gd name="connsiteY1" fmla="*/ 398326 h 6701515"/>
                <a:gd name="connsiteX2" fmla="*/ 11724318 w 12192000"/>
                <a:gd name="connsiteY2" fmla="*/ 557076 h 6701515"/>
                <a:gd name="connsiteX3" fmla="*/ 11883068 w 12192000"/>
                <a:gd name="connsiteY3" fmla="*/ 398326 h 6701515"/>
                <a:gd name="connsiteX4" fmla="*/ 11724318 w 12192000"/>
                <a:gd name="connsiteY4" fmla="*/ 239576 h 6701515"/>
                <a:gd name="connsiteX5" fmla="*/ 428306 w 12192000"/>
                <a:gd name="connsiteY5" fmla="*/ 239576 h 6701515"/>
                <a:gd name="connsiteX6" fmla="*/ 269556 w 12192000"/>
                <a:gd name="connsiteY6" fmla="*/ 398326 h 6701515"/>
                <a:gd name="connsiteX7" fmla="*/ 428306 w 12192000"/>
                <a:gd name="connsiteY7" fmla="*/ 557076 h 6701515"/>
                <a:gd name="connsiteX8" fmla="*/ 587056 w 12192000"/>
                <a:gd name="connsiteY8" fmla="*/ 398326 h 6701515"/>
                <a:gd name="connsiteX9" fmla="*/ 428306 w 12192000"/>
                <a:gd name="connsiteY9" fmla="*/ 239576 h 6701515"/>
                <a:gd name="connsiteX10" fmla="*/ 374749 w 12192000"/>
                <a:gd name="connsiteY10" fmla="*/ 0 h 6701515"/>
                <a:gd name="connsiteX11" fmla="*/ 11817251 w 12192000"/>
                <a:gd name="connsiteY11" fmla="*/ 0 h 6701515"/>
                <a:gd name="connsiteX12" fmla="*/ 12192000 w 12192000"/>
                <a:gd name="connsiteY12" fmla="*/ 374749 h 6701515"/>
                <a:gd name="connsiteX13" fmla="*/ 12192000 w 12192000"/>
                <a:gd name="connsiteY13" fmla="*/ 6701515 h 6701515"/>
                <a:gd name="connsiteX14" fmla="*/ 0 w 12192000"/>
                <a:gd name="connsiteY14" fmla="*/ 6701515 h 6701515"/>
                <a:gd name="connsiteX15" fmla="*/ 0 w 12192000"/>
                <a:gd name="connsiteY15" fmla="*/ 6529776 h 6701515"/>
                <a:gd name="connsiteX16" fmla="*/ 0 w 12192000"/>
                <a:gd name="connsiteY16" fmla="*/ 5809819 h 6701515"/>
                <a:gd name="connsiteX17" fmla="*/ 0 w 12192000"/>
                <a:gd name="connsiteY17" fmla="*/ 5165167 h 6701515"/>
                <a:gd name="connsiteX18" fmla="*/ 0 w 12192000"/>
                <a:gd name="connsiteY18" fmla="*/ 3350757 h 6701515"/>
                <a:gd name="connsiteX19" fmla="*/ 0 w 12192000"/>
                <a:gd name="connsiteY19" fmla="*/ 374749 h 6701515"/>
                <a:gd name="connsiteX20" fmla="*/ 374749 w 12192000"/>
                <a:gd name="connsiteY20" fmla="*/ 0 h 670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0" h="6701515">
                  <a:moveTo>
                    <a:pt x="11724318" y="239576"/>
                  </a:moveTo>
                  <a:cubicBezTo>
                    <a:pt x="11636643" y="239576"/>
                    <a:pt x="11565568" y="310651"/>
                    <a:pt x="11565568" y="398326"/>
                  </a:cubicBezTo>
                  <a:cubicBezTo>
                    <a:pt x="11565568" y="486001"/>
                    <a:pt x="11636643" y="557076"/>
                    <a:pt x="11724318" y="557076"/>
                  </a:cubicBezTo>
                  <a:cubicBezTo>
                    <a:pt x="11811993" y="557076"/>
                    <a:pt x="11883068" y="486001"/>
                    <a:pt x="11883068" y="398326"/>
                  </a:cubicBezTo>
                  <a:cubicBezTo>
                    <a:pt x="11883068" y="310651"/>
                    <a:pt x="11811993" y="239576"/>
                    <a:pt x="11724318" y="239576"/>
                  </a:cubicBezTo>
                  <a:close/>
                  <a:moveTo>
                    <a:pt x="428306" y="239576"/>
                  </a:moveTo>
                  <a:cubicBezTo>
                    <a:pt x="340631" y="239576"/>
                    <a:pt x="269556" y="310651"/>
                    <a:pt x="269556" y="398326"/>
                  </a:cubicBezTo>
                  <a:cubicBezTo>
                    <a:pt x="269556" y="486001"/>
                    <a:pt x="340631" y="557076"/>
                    <a:pt x="428306" y="557076"/>
                  </a:cubicBezTo>
                  <a:cubicBezTo>
                    <a:pt x="515981" y="557076"/>
                    <a:pt x="587056" y="486001"/>
                    <a:pt x="587056" y="398326"/>
                  </a:cubicBezTo>
                  <a:cubicBezTo>
                    <a:pt x="587056" y="310651"/>
                    <a:pt x="515981" y="239576"/>
                    <a:pt x="428306" y="239576"/>
                  </a:cubicBezTo>
                  <a:close/>
                  <a:moveTo>
                    <a:pt x="374749" y="0"/>
                  </a:moveTo>
                  <a:lnTo>
                    <a:pt x="11817251" y="0"/>
                  </a:lnTo>
                  <a:cubicBezTo>
                    <a:pt x="12024219" y="0"/>
                    <a:pt x="12192000" y="167781"/>
                    <a:pt x="12192000" y="374749"/>
                  </a:cubicBezTo>
                  <a:lnTo>
                    <a:pt x="12192000" y="6701515"/>
                  </a:lnTo>
                  <a:lnTo>
                    <a:pt x="0" y="6701515"/>
                  </a:lnTo>
                  <a:lnTo>
                    <a:pt x="0" y="6529776"/>
                  </a:lnTo>
                  <a:lnTo>
                    <a:pt x="0" y="5809819"/>
                  </a:lnTo>
                  <a:lnTo>
                    <a:pt x="0" y="5165167"/>
                  </a:lnTo>
                  <a:lnTo>
                    <a:pt x="0" y="3350757"/>
                  </a:lnTo>
                  <a:lnTo>
                    <a:pt x="0" y="374749"/>
                  </a:lnTo>
                  <a:cubicBezTo>
                    <a:pt x="0" y="167781"/>
                    <a:pt x="167781" y="0"/>
                    <a:pt x="374749" y="0"/>
                  </a:cubicBezTo>
                  <a:close/>
                </a:path>
              </a:pathLst>
            </a:custGeom>
            <a:pattFill prst="lgGrid">
              <a:fgClr>
                <a:srgbClr val="669E6D"/>
              </a:fgClr>
              <a:bgClr>
                <a:srgbClr val="5D9263"/>
              </a:bgClr>
            </a:pattFill>
            <a:ln>
              <a:noFill/>
            </a:ln>
            <a:effectLst>
              <a:outerShdw dist="63500" dir="16200000" rotWithShape="0">
                <a:srgbClr val="52805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658985" y="875977"/>
              <a:ext cx="10874030" cy="6012815"/>
              <a:chOff x="658985" y="875977"/>
              <a:chExt cx="10874030" cy="60128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658985" y="1101906"/>
                <a:ext cx="10874030" cy="5570889"/>
              </a:xfrm>
              <a:prstGeom prst="roundRect">
                <a:avLst>
                  <a:gd name="adj" fmla="val 135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50800" dir="16200000" algn="tl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5" name="그룹 304"/>
              <p:cNvGrpSpPr/>
              <p:nvPr/>
            </p:nvGrpSpPr>
            <p:grpSpPr>
              <a:xfrm>
                <a:off x="1238092" y="875977"/>
                <a:ext cx="9713112" cy="208380"/>
                <a:chOff x="1238092" y="1209352"/>
                <a:chExt cx="9713112" cy="208380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12380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12617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15057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15294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17734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17971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20411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20648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23088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23325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25765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26002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28442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8679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31119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31356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33796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34033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36473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36710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39150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39387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41827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42064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445039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447409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471808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474178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498578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500948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525347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527717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552116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554486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578885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581255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605654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608024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632424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634794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659193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661563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>
                  <a:off x="685962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688332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712731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715101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739500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741870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766270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768640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9303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79540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81980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82217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84657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84894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87334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87571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90011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90248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92688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92925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95365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95602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98042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98279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100719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100956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103396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103633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106073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106310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>
                  <a:off x="108750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>
                  <a:off x="108987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6" name="그룹 305"/>
              <p:cNvGrpSpPr/>
              <p:nvPr/>
            </p:nvGrpSpPr>
            <p:grpSpPr>
              <a:xfrm>
                <a:off x="1228567" y="6672992"/>
                <a:ext cx="9713112" cy="215800"/>
                <a:chOff x="1228567" y="5225192"/>
                <a:chExt cx="9713112" cy="215800"/>
              </a:xfrm>
            </p:grpSpPr>
            <p:sp>
              <p:nvSpPr>
                <p:cNvPr id="231" name="직사각형 230"/>
                <p:cNvSpPr/>
                <p:nvPr/>
              </p:nvSpPr>
              <p:spPr>
                <a:xfrm>
                  <a:off x="12285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>
                  <a:off x="12522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>
                  <a:off x="14962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>
                  <a:off x="15199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>
                  <a:off x="17639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>
                  <a:off x="17876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>
                  <a:off x="20316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>
                  <a:off x="20553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22993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>
                  <a:off x="23230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25670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25907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28347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28584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직사각형 244"/>
                <p:cNvSpPr/>
                <p:nvPr/>
              </p:nvSpPr>
              <p:spPr>
                <a:xfrm>
                  <a:off x="31024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31261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33701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33938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직사각형 248"/>
                <p:cNvSpPr/>
                <p:nvPr/>
              </p:nvSpPr>
              <p:spPr>
                <a:xfrm>
                  <a:off x="36377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36614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39054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39291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직사각형 252"/>
                <p:cNvSpPr/>
                <p:nvPr/>
              </p:nvSpPr>
              <p:spPr>
                <a:xfrm>
                  <a:off x="41731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41968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직사각형 254"/>
                <p:cNvSpPr/>
                <p:nvPr/>
              </p:nvSpPr>
              <p:spPr>
                <a:xfrm>
                  <a:off x="444087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46457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470856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473226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497625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직사각형 259"/>
                <p:cNvSpPr/>
                <p:nvPr/>
              </p:nvSpPr>
              <p:spPr>
                <a:xfrm>
                  <a:off x="499995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524394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526764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51163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553533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577933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580303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604702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607072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631471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633841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658240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660610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685009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687379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711779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14149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/>
                <p:cNvSpPr/>
                <p:nvPr/>
              </p:nvSpPr>
              <p:spPr>
                <a:xfrm>
                  <a:off x="738548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740918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/>
                <p:cNvSpPr/>
                <p:nvPr/>
              </p:nvSpPr>
              <p:spPr>
                <a:xfrm>
                  <a:off x="765317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767687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/>
                <p:cNvSpPr/>
                <p:nvPr/>
              </p:nvSpPr>
              <p:spPr>
                <a:xfrm>
                  <a:off x="79208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79445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>
                  <a:off x="81885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82122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직사각형 284"/>
                <p:cNvSpPr/>
                <p:nvPr/>
              </p:nvSpPr>
              <p:spPr>
                <a:xfrm>
                  <a:off x="84562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84799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/>
                <p:cNvSpPr/>
                <p:nvPr/>
              </p:nvSpPr>
              <p:spPr>
                <a:xfrm>
                  <a:off x="87239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/>
                <p:cNvSpPr/>
                <p:nvPr/>
              </p:nvSpPr>
              <p:spPr>
                <a:xfrm>
                  <a:off x="87476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/>
                <p:cNvSpPr/>
                <p:nvPr/>
              </p:nvSpPr>
              <p:spPr>
                <a:xfrm>
                  <a:off x="89916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/>
                <p:cNvSpPr/>
                <p:nvPr/>
              </p:nvSpPr>
              <p:spPr>
                <a:xfrm>
                  <a:off x="90153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/>
                <p:cNvSpPr/>
                <p:nvPr/>
              </p:nvSpPr>
              <p:spPr>
                <a:xfrm>
                  <a:off x="92593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>
                  <a:off x="92830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/>
                <p:cNvSpPr/>
                <p:nvPr/>
              </p:nvSpPr>
              <p:spPr>
                <a:xfrm>
                  <a:off x="95270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95507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/>
                <p:cNvSpPr/>
                <p:nvPr/>
              </p:nvSpPr>
              <p:spPr>
                <a:xfrm>
                  <a:off x="97947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/>
                <p:cNvSpPr/>
                <p:nvPr/>
              </p:nvSpPr>
              <p:spPr>
                <a:xfrm>
                  <a:off x="98184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/>
                <p:cNvSpPr/>
                <p:nvPr/>
              </p:nvSpPr>
              <p:spPr>
                <a:xfrm>
                  <a:off x="100624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/>
                <p:cNvSpPr/>
                <p:nvPr/>
              </p:nvSpPr>
              <p:spPr>
                <a:xfrm>
                  <a:off x="100861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/>
                <p:cNvSpPr/>
                <p:nvPr/>
              </p:nvSpPr>
              <p:spPr>
                <a:xfrm>
                  <a:off x="103300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/>
                <p:cNvSpPr/>
                <p:nvPr/>
              </p:nvSpPr>
              <p:spPr>
                <a:xfrm>
                  <a:off x="103537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/>
                <p:cNvSpPr/>
                <p:nvPr/>
              </p:nvSpPr>
              <p:spPr>
                <a:xfrm>
                  <a:off x="105977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/>
                <p:cNvSpPr/>
                <p:nvPr/>
              </p:nvSpPr>
              <p:spPr>
                <a:xfrm>
                  <a:off x="106214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/>
                <p:cNvSpPr/>
                <p:nvPr/>
              </p:nvSpPr>
              <p:spPr>
                <a:xfrm>
                  <a:off x="108654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/>
                <p:cNvSpPr/>
                <p:nvPr/>
              </p:nvSpPr>
              <p:spPr>
                <a:xfrm>
                  <a:off x="108891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57864015-F1A9-4A25-9B7A-E822FADD95D8}"/>
              </a:ext>
            </a:extLst>
          </p:cNvPr>
          <p:cNvSpPr/>
          <p:nvPr/>
        </p:nvSpPr>
        <p:spPr>
          <a:xfrm>
            <a:off x="1071666" y="271706"/>
            <a:ext cx="3402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C ? / Python ?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5E438-AC62-45CB-8558-1E11C5CA2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C1E72-0F27-4A35-9D84-F7D520EAA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C8C06-28C5-4D8E-BB9F-89A492A3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08C10B1-E3BA-490C-AAB2-080E7E1AD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9F206946-7E1F-4DC9-91F1-DABB66943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7" y="1223945"/>
            <a:ext cx="2117836" cy="52487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D7244E-FAC0-4E8C-9D6B-0661810FA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32" y="1223945"/>
            <a:ext cx="2686624" cy="52264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18A611-7DA1-42EE-B45D-CDAA8F203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461" y="1616393"/>
            <a:ext cx="3261643" cy="4541914"/>
          </a:xfrm>
          <a:prstGeom prst="rect">
            <a:avLst/>
          </a:prstGeom>
        </p:spPr>
      </p:pic>
      <p:pic>
        <p:nvPicPr>
          <p:cNvPr id="308" name="그림 307" descr="텍스트이(가) 표시된 사진&#10;&#10;자동 생성된 설명">
            <a:extLst>
              <a:ext uri="{FF2B5EF4-FFF2-40B4-BE49-F238E27FC236}">
                <a16:creationId xmlns:a16="http://schemas.microsoft.com/office/drawing/2014/main" id="{B324FFC5-850E-4581-8235-572E06B6F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13" y="1183317"/>
            <a:ext cx="9643681" cy="541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7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F9EB43-8ED9-43C8-83D7-2CF58967D5E4}"/>
              </a:ext>
            </a:extLst>
          </p:cNvPr>
          <p:cNvGrpSpPr/>
          <p:nvPr/>
        </p:nvGrpSpPr>
        <p:grpSpPr>
          <a:xfrm>
            <a:off x="0" y="203200"/>
            <a:ext cx="12192000" cy="6701515"/>
            <a:chOff x="0" y="203200"/>
            <a:chExt cx="12192000" cy="6701515"/>
          </a:xfrm>
        </p:grpSpPr>
        <p:sp>
          <p:nvSpPr>
            <p:cNvPr id="76" name="자유형 75"/>
            <p:cNvSpPr/>
            <p:nvPr/>
          </p:nvSpPr>
          <p:spPr>
            <a:xfrm>
              <a:off x="0" y="203200"/>
              <a:ext cx="12192000" cy="6701515"/>
            </a:xfrm>
            <a:custGeom>
              <a:avLst/>
              <a:gdLst>
                <a:gd name="connsiteX0" fmla="*/ 11724318 w 12192000"/>
                <a:gd name="connsiteY0" fmla="*/ 239576 h 6701515"/>
                <a:gd name="connsiteX1" fmla="*/ 11565568 w 12192000"/>
                <a:gd name="connsiteY1" fmla="*/ 398326 h 6701515"/>
                <a:gd name="connsiteX2" fmla="*/ 11724318 w 12192000"/>
                <a:gd name="connsiteY2" fmla="*/ 557076 h 6701515"/>
                <a:gd name="connsiteX3" fmla="*/ 11883068 w 12192000"/>
                <a:gd name="connsiteY3" fmla="*/ 398326 h 6701515"/>
                <a:gd name="connsiteX4" fmla="*/ 11724318 w 12192000"/>
                <a:gd name="connsiteY4" fmla="*/ 239576 h 6701515"/>
                <a:gd name="connsiteX5" fmla="*/ 428306 w 12192000"/>
                <a:gd name="connsiteY5" fmla="*/ 239576 h 6701515"/>
                <a:gd name="connsiteX6" fmla="*/ 269556 w 12192000"/>
                <a:gd name="connsiteY6" fmla="*/ 398326 h 6701515"/>
                <a:gd name="connsiteX7" fmla="*/ 428306 w 12192000"/>
                <a:gd name="connsiteY7" fmla="*/ 557076 h 6701515"/>
                <a:gd name="connsiteX8" fmla="*/ 587056 w 12192000"/>
                <a:gd name="connsiteY8" fmla="*/ 398326 h 6701515"/>
                <a:gd name="connsiteX9" fmla="*/ 428306 w 12192000"/>
                <a:gd name="connsiteY9" fmla="*/ 239576 h 6701515"/>
                <a:gd name="connsiteX10" fmla="*/ 374749 w 12192000"/>
                <a:gd name="connsiteY10" fmla="*/ 0 h 6701515"/>
                <a:gd name="connsiteX11" fmla="*/ 11817251 w 12192000"/>
                <a:gd name="connsiteY11" fmla="*/ 0 h 6701515"/>
                <a:gd name="connsiteX12" fmla="*/ 12192000 w 12192000"/>
                <a:gd name="connsiteY12" fmla="*/ 374749 h 6701515"/>
                <a:gd name="connsiteX13" fmla="*/ 12192000 w 12192000"/>
                <a:gd name="connsiteY13" fmla="*/ 6701515 h 6701515"/>
                <a:gd name="connsiteX14" fmla="*/ 0 w 12192000"/>
                <a:gd name="connsiteY14" fmla="*/ 6701515 h 6701515"/>
                <a:gd name="connsiteX15" fmla="*/ 0 w 12192000"/>
                <a:gd name="connsiteY15" fmla="*/ 6529776 h 6701515"/>
                <a:gd name="connsiteX16" fmla="*/ 0 w 12192000"/>
                <a:gd name="connsiteY16" fmla="*/ 5809819 h 6701515"/>
                <a:gd name="connsiteX17" fmla="*/ 0 w 12192000"/>
                <a:gd name="connsiteY17" fmla="*/ 5165167 h 6701515"/>
                <a:gd name="connsiteX18" fmla="*/ 0 w 12192000"/>
                <a:gd name="connsiteY18" fmla="*/ 3350757 h 6701515"/>
                <a:gd name="connsiteX19" fmla="*/ 0 w 12192000"/>
                <a:gd name="connsiteY19" fmla="*/ 374749 h 6701515"/>
                <a:gd name="connsiteX20" fmla="*/ 374749 w 12192000"/>
                <a:gd name="connsiteY20" fmla="*/ 0 h 670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0" h="6701515">
                  <a:moveTo>
                    <a:pt x="11724318" y="239576"/>
                  </a:moveTo>
                  <a:cubicBezTo>
                    <a:pt x="11636643" y="239576"/>
                    <a:pt x="11565568" y="310651"/>
                    <a:pt x="11565568" y="398326"/>
                  </a:cubicBezTo>
                  <a:cubicBezTo>
                    <a:pt x="11565568" y="486001"/>
                    <a:pt x="11636643" y="557076"/>
                    <a:pt x="11724318" y="557076"/>
                  </a:cubicBezTo>
                  <a:cubicBezTo>
                    <a:pt x="11811993" y="557076"/>
                    <a:pt x="11883068" y="486001"/>
                    <a:pt x="11883068" y="398326"/>
                  </a:cubicBezTo>
                  <a:cubicBezTo>
                    <a:pt x="11883068" y="310651"/>
                    <a:pt x="11811993" y="239576"/>
                    <a:pt x="11724318" y="239576"/>
                  </a:cubicBezTo>
                  <a:close/>
                  <a:moveTo>
                    <a:pt x="428306" y="239576"/>
                  </a:moveTo>
                  <a:cubicBezTo>
                    <a:pt x="340631" y="239576"/>
                    <a:pt x="269556" y="310651"/>
                    <a:pt x="269556" y="398326"/>
                  </a:cubicBezTo>
                  <a:cubicBezTo>
                    <a:pt x="269556" y="486001"/>
                    <a:pt x="340631" y="557076"/>
                    <a:pt x="428306" y="557076"/>
                  </a:cubicBezTo>
                  <a:cubicBezTo>
                    <a:pt x="515981" y="557076"/>
                    <a:pt x="587056" y="486001"/>
                    <a:pt x="587056" y="398326"/>
                  </a:cubicBezTo>
                  <a:cubicBezTo>
                    <a:pt x="587056" y="310651"/>
                    <a:pt x="515981" y="239576"/>
                    <a:pt x="428306" y="239576"/>
                  </a:cubicBezTo>
                  <a:close/>
                  <a:moveTo>
                    <a:pt x="374749" y="0"/>
                  </a:moveTo>
                  <a:lnTo>
                    <a:pt x="11817251" y="0"/>
                  </a:lnTo>
                  <a:cubicBezTo>
                    <a:pt x="12024219" y="0"/>
                    <a:pt x="12192000" y="167781"/>
                    <a:pt x="12192000" y="374749"/>
                  </a:cubicBezTo>
                  <a:lnTo>
                    <a:pt x="12192000" y="6701515"/>
                  </a:lnTo>
                  <a:lnTo>
                    <a:pt x="0" y="6701515"/>
                  </a:lnTo>
                  <a:lnTo>
                    <a:pt x="0" y="6529776"/>
                  </a:lnTo>
                  <a:lnTo>
                    <a:pt x="0" y="5809819"/>
                  </a:lnTo>
                  <a:lnTo>
                    <a:pt x="0" y="5165167"/>
                  </a:lnTo>
                  <a:lnTo>
                    <a:pt x="0" y="3350757"/>
                  </a:lnTo>
                  <a:lnTo>
                    <a:pt x="0" y="374749"/>
                  </a:lnTo>
                  <a:cubicBezTo>
                    <a:pt x="0" y="167781"/>
                    <a:pt x="167781" y="0"/>
                    <a:pt x="374749" y="0"/>
                  </a:cubicBezTo>
                  <a:close/>
                </a:path>
              </a:pathLst>
            </a:custGeom>
            <a:pattFill prst="lgGrid">
              <a:fgClr>
                <a:srgbClr val="669E6D"/>
              </a:fgClr>
              <a:bgClr>
                <a:srgbClr val="5D9263"/>
              </a:bgClr>
            </a:pattFill>
            <a:ln>
              <a:noFill/>
            </a:ln>
            <a:effectLst>
              <a:outerShdw dist="63500" dir="16200000" rotWithShape="0">
                <a:srgbClr val="52805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658985" y="875977"/>
              <a:ext cx="10874030" cy="6012815"/>
              <a:chOff x="658985" y="875977"/>
              <a:chExt cx="10874030" cy="60128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658985" y="1101906"/>
                <a:ext cx="10874030" cy="5570889"/>
              </a:xfrm>
              <a:prstGeom prst="roundRect">
                <a:avLst>
                  <a:gd name="adj" fmla="val 135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50800" dir="16200000" algn="tl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5" name="그룹 304"/>
              <p:cNvGrpSpPr/>
              <p:nvPr/>
            </p:nvGrpSpPr>
            <p:grpSpPr>
              <a:xfrm>
                <a:off x="1238092" y="875977"/>
                <a:ext cx="9713112" cy="208380"/>
                <a:chOff x="1238092" y="1209352"/>
                <a:chExt cx="9713112" cy="208380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12380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12617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15057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15294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17734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17971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20411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20648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23088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23325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25765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26002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28442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8679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31119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31356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33796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34033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36473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36710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39150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39387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41827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42064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445039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447409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471808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474178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498578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500948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525347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527717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552116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554486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578885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581255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605654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608024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632424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634794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659193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661563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>
                  <a:off x="685962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688332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712731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715101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739500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741870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766270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768640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9303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79540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81980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82217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84657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84894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87334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87571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90011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90248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92688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92925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95365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95602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98042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98279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100719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100956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103396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103633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106073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106310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>
                  <a:off x="108750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>
                  <a:off x="108987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6" name="그룹 305"/>
              <p:cNvGrpSpPr/>
              <p:nvPr/>
            </p:nvGrpSpPr>
            <p:grpSpPr>
              <a:xfrm>
                <a:off x="1228567" y="6672992"/>
                <a:ext cx="9713112" cy="215800"/>
                <a:chOff x="1228567" y="5225192"/>
                <a:chExt cx="9713112" cy="215800"/>
              </a:xfrm>
            </p:grpSpPr>
            <p:sp>
              <p:nvSpPr>
                <p:cNvPr id="231" name="직사각형 230"/>
                <p:cNvSpPr/>
                <p:nvPr/>
              </p:nvSpPr>
              <p:spPr>
                <a:xfrm>
                  <a:off x="12285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>
                  <a:off x="12522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>
                  <a:off x="14962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>
                  <a:off x="15199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>
                  <a:off x="17639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>
                  <a:off x="17876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>
                  <a:off x="20316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>
                  <a:off x="20553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22993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>
                  <a:off x="23230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25670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25907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28347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28584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직사각형 244"/>
                <p:cNvSpPr/>
                <p:nvPr/>
              </p:nvSpPr>
              <p:spPr>
                <a:xfrm>
                  <a:off x="31024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31261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33701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33938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직사각형 248"/>
                <p:cNvSpPr/>
                <p:nvPr/>
              </p:nvSpPr>
              <p:spPr>
                <a:xfrm>
                  <a:off x="36377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36614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39054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39291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직사각형 252"/>
                <p:cNvSpPr/>
                <p:nvPr/>
              </p:nvSpPr>
              <p:spPr>
                <a:xfrm>
                  <a:off x="41731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41968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직사각형 254"/>
                <p:cNvSpPr/>
                <p:nvPr/>
              </p:nvSpPr>
              <p:spPr>
                <a:xfrm>
                  <a:off x="444087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46457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470856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473226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497625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직사각형 259"/>
                <p:cNvSpPr/>
                <p:nvPr/>
              </p:nvSpPr>
              <p:spPr>
                <a:xfrm>
                  <a:off x="499995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524394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526764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51163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553533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577933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580303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604702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607072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631471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633841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658240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660610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685009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687379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711779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14149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/>
                <p:cNvSpPr/>
                <p:nvPr/>
              </p:nvSpPr>
              <p:spPr>
                <a:xfrm>
                  <a:off x="738548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740918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/>
                <p:cNvSpPr/>
                <p:nvPr/>
              </p:nvSpPr>
              <p:spPr>
                <a:xfrm>
                  <a:off x="765317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767687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/>
                <p:cNvSpPr/>
                <p:nvPr/>
              </p:nvSpPr>
              <p:spPr>
                <a:xfrm>
                  <a:off x="79208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79445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>
                  <a:off x="81885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82122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직사각형 284"/>
                <p:cNvSpPr/>
                <p:nvPr/>
              </p:nvSpPr>
              <p:spPr>
                <a:xfrm>
                  <a:off x="84562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84799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/>
                <p:cNvSpPr/>
                <p:nvPr/>
              </p:nvSpPr>
              <p:spPr>
                <a:xfrm>
                  <a:off x="87239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/>
                <p:cNvSpPr/>
                <p:nvPr/>
              </p:nvSpPr>
              <p:spPr>
                <a:xfrm>
                  <a:off x="87476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/>
                <p:cNvSpPr/>
                <p:nvPr/>
              </p:nvSpPr>
              <p:spPr>
                <a:xfrm>
                  <a:off x="89916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/>
                <p:cNvSpPr/>
                <p:nvPr/>
              </p:nvSpPr>
              <p:spPr>
                <a:xfrm>
                  <a:off x="90153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/>
                <p:cNvSpPr/>
                <p:nvPr/>
              </p:nvSpPr>
              <p:spPr>
                <a:xfrm>
                  <a:off x="92593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>
                  <a:off x="92830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/>
                <p:cNvSpPr/>
                <p:nvPr/>
              </p:nvSpPr>
              <p:spPr>
                <a:xfrm>
                  <a:off x="95270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95507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/>
                <p:cNvSpPr/>
                <p:nvPr/>
              </p:nvSpPr>
              <p:spPr>
                <a:xfrm>
                  <a:off x="97947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/>
                <p:cNvSpPr/>
                <p:nvPr/>
              </p:nvSpPr>
              <p:spPr>
                <a:xfrm>
                  <a:off x="98184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/>
                <p:cNvSpPr/>
                <p:nvPr/>
              </p:nvSpPr>
              <p:spPr>
                <a:xfrm>
                  <a:off x="100624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/>
                <p:cNvSpPr/>
                <p:nvPr/>
              </p:nvSpPr>
              <p:spPr>
                <a:xfrm>
                  <a:off x="100861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/>
                <p:cNvSpPr/>
                <p:nvPr/>
              </p:nvSpPr>
              <p:spPr>
                <a:xfrm>
                  <a:off x="103300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/>
                <p:cNvSpPr/>
                <p:nvPr/>
              </p:nvSpPr>
              <p:spPr>
                <a:xfrm>
                  <a:off x="103537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/>
                <p:cNvSpPr/>
                <p:nvPr/>
              </p:nvSpPr>
              <p:spPr>
                <a:xfrm>
                  <a:off x="105977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/>
                <p:cNvSpPr/>
                <p:nvPr/>
              </p:nvSpPr>
              <p:spPr>
                <a:xfrm>
                  <a:off x="106214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/>
                <p:cNvSpPr/>
                <p:nvPr/>
              </p:nvSpPr>
              <p:spPr>
                <a:xfrm>
                  <a:off x="108654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/>
                <p:cNvSpPr/>
                <p:nvPr/>
              </p:nvSpPr>
              <p:spPr>
                <a:xfrm>
                  <a:off x="108891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57864015-F1A9-4A25-9B7A-E822FADD95D8}"/>
              </a:ext>
            </a:extLst>
          </p:cNvPr>
          <p:cNvSpPr/>
          <p:nvPr/>
        </p:nvSpPr>
        <p:spPr>
          <a:xfrm>
            <a:off x="1071666" y="271706"/>
            <a:ext cx="3402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기준 측정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5E438-AC62-45CB-8558-1E11C5CA2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C1E72-0F27-4A35-9D84-F7D520EAA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C8C06-28C5-4D8E-BB9F-89A492A3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08C10B1-E3BA-490C-AAB2-080E7E1AD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3D416B7-5298-41DB-ABB5-D0AD2189FC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49" y="1370885"/>
            <a:ext cx="2179529" cy="1634647"/>
          </a:xfrm>
          <a:prstGeom prst="rect">
            <a:avLst/>
          </a:prstGeom>
        </p:spPr>
      </p:pic>
      <p:pic>
        <p:nvPicPr>
          <p:cNvPr id="12" name="그림 11" descr="텍스트, 시계, 실내이(가) 표시된 사진&#10;&#10;자동 생성된 설명">
            <a:extLst>
              <a:ext uri="{FF2B5EF4-FFF2-40B4-BE49-F238E27FC236}">
                <a16:creationId xmlns:a16="http://schemas.microsoft.com/office/drawing/2014/main" id="{09EE8D49-4B58-4E3E-830D-F3905CFF79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88" y="3898768"/>
            <a:ext cx="2325535" cy="174415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4238552-CA11-4485-924A-A9C5C371D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624" y="1378219"/>
            <a:ext cx="2252855" cy="16896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92750F-0A08-4885-B7ED-483FDF9C4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37504" y="1107001"/>
            <a:ext cx="1627312" cy="21697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F08F71A-B2E0-468E-92D4-19FFD72E6A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32" y="3852469"/>
            <a:ext cx="2403366" cy="1802525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4A7D13E5-C15C-4CD2-A319-EE58DE7522C9}"/>
              </a:ext>
            </a:extLst>
          </p:cNvPr>
          <p:cNvSpPr/>
          <p:nvPr/>
        </p:nvSpPr>
        <p:spPr>
          <a:xfrm>
            <a:off x="1400616" y="2991687"/>
            <a:ext cx="223541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12</a:t>
            </a:r>
            <a:r>
              <a:rPr lang="ko-KR" altLang="en-US" sz="1600" dirty="0">
                <a:solidFill>
                  <a:schemeClr val="bg1"/>
                </a:solidFill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일</a:t>
            </a:r>
            <a:r>
              <a:rPr lang="en-US" altLang="ko-KR" sz="1600" dirty="0">
                <a:solidFill>
                  <a:schemeClr val="bg1"/>
                </a:solidFill>
              </a:rPr>
              <a:t> 21:07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BB9A486-DE80-4672-B742-4D393EF567AD}"/>
              </a:ext>
            </a:extLst>
          </p:cNvPr>
          <p:cNvSpPr/>
          <p:nvPr/>
        </p:nvSpPr>
        <p:spPr>
          <a:xfrm>
            <a:off x="5038280" y="3014976"/>
            <a:ext cx="223541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12</a:t>
            </a:r>
            <a:r>
              <a:rPr lang="ko-KR" altLang="en-US" sz="1600" dirty="0">
                <a:solidFill>
                  <a:schemeClr val="bg1"/>
                </a:solidFill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일</a:t>
            </a:r>
            <a:r>
              <a:rPr lang="en-US" altLang="ko-KR" sz="1600" dirty="0">
                <a:solidFill>
                  <a:schemeClr val="bg1"/>
                </a:solidFill>
              </a:rPr>
              <a:t> 05:18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34053252-ABCB-4E3E-82C2-BC11525E300A}"/>
              </a:ext>
            </a:extLst>
          </p:cNvPr>
          <p:cNvSpPr/>
          <p:nvPr/>
        </p:nvSpPr>
        <p:spPr>
          <a:xfrm>
            <a:off x="8555023" y="3016164"/>
            <a:ext cx="223541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12</a:t>
            </a:r>
            <a:r>
              <a:rPr lang="ko-KR" altLang="en-US" sz="1600" dirty="0">
                <a:solidFill>
                  <a:schemeClr val="bg1"/>
                </a:solidFill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일</a:t>
            </a:r>
            <a:r>
              <a:rPr lang="en-US" altLang="ko-KR" sz="1600" dirty="0">
                <a:solidFill>
                  <a:schemeClr val="bg1"/>
                </a:solidFill>
              </a:rPr>
              <a:t> 17:48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D146656-0F65-4791-9EFF-9633D7892D07}"/>
              </a:ext>
            </a:extLst>
          </p:cNvPr>
          <p:cNvSpPr/>
          <p:nvPr/>
        </p:nvSpPr>
        <p:spPr>
          <a:xfrm>
            <a:off x="1560995" y="5671636"/>
            <a:ext cx="223541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12</a:t>
            </a:r>
            <a:r>
              <a:rPr lang="ko-KR" altLang="en-US" sz="1600" dirty="0">
                <a:solidFill>
                  <a:schemeClr val="bg1"/>
                </a:solidFill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일</a:t>
            </a:r>
            <a:r>
              <a:rPr lang="en-US" altLang="ko-KR" sz="1600" dirty="0">
                <a:solidFill>
                  <a:schemeClr val="bg1"/>
                </a:solidFill>
              </a:rPr>
              <a:t> 20:16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D61624ED-034C-4918-B90D-21E26D7BEC78}"/>
              </a:ext>
            </a:extLst>
          </p:cNvPr>
          <p:cNvSpPr/>
          <p:nvPr/>
        </p:nvSpPr>
        <p:spPr>
          <a:xfrm>
            <a:off x="5305972" y="5671636"/>
            <a:ext cx="223541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12</a:t>
            </a:r>
            <a:r>
              <a:rPr lang="ko-KR" altLang="en-US" sz="1600" dirty="0">
                <a:solidFill>
                  <a:schemeClr val="bg1"/>
                </a:solidFill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일</a:t>
            </a:r>
            <a:r>
              <a:rPr lang="en-US" altLang="ko-KR" sz="1600" dirty="0">
                <a:solidFill>
                  <a:schemeClr val="bg1"/>
                </a:solidFill>
              </a:rPr>
              <a:t> 14:25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DE8FD4-3B18-48D9-95A0-A33A1CAA5210}"/>
              </a:ext>
            </a:extLst>
          </p:cNvPr>
          <p:cNvGrpSpPr/>
          <p:nvPr/>
        </p:nvGrpSpPr>
        <p:grpSpPr>
          <a:xfrm>
            <a:off x="3807345" y="1729063"/>
            <a:ext cx="1105293" cy="1105293"/>
            <a:chOff x="3807345" y="1729063"/>
            <a:chExt cx="1105293" cy="1105293"/>
          </a:xfrm>
        </p:grpSpPr>
        <p:pic>
          <p:nvPicPr>
            <p:cNvPr id="24" name="그래픽 23" descr="재생 단색으로 채워진">
              <a:extLst>
                <a:ext uri="{FF2B5EF4-FFF2-40B4-BE49-F238E27FC236}">
                  <a16:creationId xmlns:a16="http://schemas.microsoft.com/office/drawing/2014/main" id="{85A51EAD-C9FD-4CCE-A9C1-A6D5A7BC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7345" y="1729063"/>
              <a:ext cx="1105293" cy="1105293"/>
            </a:xfrm>
            <a:prstGeom prst="rect">
              <a:avLst/>
            </a:prstGeom>
          </p:spPr>
        </p:pic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6A7FD311-9427-41FB-BD4B-5B4366E8491E}"/>
                </a:ext>
              </a:extLst>
            </p:cNvPr>
            <p:cNvSpPr/>
            <p:nvPr/>
          </p:nvSpPr>
          <p:spPr>
            <a:xfrm>
              <a:off x="4017963" y="2069817"/>
              <a:ext cx="499108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600" b="1" dirty="0"/>
                <a:t>8H</a:t>
              </a:r>
            </a:p>
          </p:txBody>
        </p: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D65A238E-D697-461D-82FD-65F3556E45BD}"/>
              </a:ext>
            </a:extLst>
          </p:cNvPr>
          <p:cNvGrpSpPr/>
          <p:nvPr/>
        </p:nvGrpSpPr>
        <p:grpSpPr>
          <a:xfrm>
            <a:off x="7430245" y="1670392"/>
            <a:ext cx="1105293" cy="1105293"/>
            <a:chOff x="3807345" y="1729063"/>
            <a:chExt cx="1105293" cy="1105293"/>
          </a:xfrm>
        </p:grpSpPr>
        <p:pic>
          <p:nvPicPr>
            <p:cNvPr id="317" name="그래픽 316" descr="재생 단색으로 채워진">
              <a:extLst>
                <a:ext uri="{FF2B5EF4-FFF2-40B4-BE49-F238E27FC236}">
                  <a16:creationId xmlns:a16="http://schemas.microsoft.com/office/drawing/2014/main" id="{F3F1CA29-866F-42CC-A186-3B2B2490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7345" y="1729063"/>
              <a:ext cx="1105293" cy="1105293"/>
            </a:xfrm>
            <a:prstGeom prst="rect">
              <a:avLst/>
            </a:prstGeom>
          </p:spPr>
        </p:pic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BDD9AB89-90B8-4C72-AA7E-37E0D53320D2}"/>
                </a:ext>
              </a:extLst>
            </p:cNvPr>
            <p:cNvSpPr/>
            <p:nvPr/>
          </p:nvSpPr>
          <p:spPr>
            <a:xfrm>
              <a:off x="3964172" y="2065732"/>
              <a:ext cx="609721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600" b="1" dirty="0"/>
                <a:t>12H</a:t>
              </a:r>
            </a:p>
          </p:txBody>
        </p:sp>
      </p:grp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9FDDB020-B626-462B-A912-D1D01313D7E7}"/>
              </a:ext>
            </a:extLst>
          </p:cNvPr>
          <p:cNvGrpSpPr/>
          <p:nvPr/>
        </p:nvGrpSpPr>
        <p:grpSpPr>
          <a:xfrm rot="8864662">
            <a:off x="7468601" y="3122266"/>
            <a:ext cx="1563964" cy="1144457"/>
            <a:chOff x="3807345" y="1729063"/>
            <a:chExt cx="1105293" cy="1105293"/>
          </a:xfrm>
        </p:grpSpPr>
        <p:pic>
          <p:nvPicPr>
            <p:cNvPr id="320" name="그래픽 319" descr="재생 단색으로 채워진">
              <a:extLst>
                <a:ext uri="{FF2B5EF4-FFF2-40B4-BE49-F238E27FC236}">
                  <a16:creationId xmlns:a16="http://schemas.microsoft.com/office/drawing/2014/main" id="{A75819A8-34BC-432B-B25C-384CFCCC6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7345" y="1729063"/>
              <a:ext cx="1105293" cy="1105293"/>
            </a:xfrm>
            <a:prstGeom prst="rect">
              <a:avLst/>
            </a:prstGeom>
          </p:spPr>
        </p:pic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318053EB-8215-4F2A-A707-B6A95724FA5E}"/>
                </a:ext>
              </a:extLst>
            </p:cNvPr>
            <p:cNvSpPr/>
            <p:nvPr/>
          </p:nvSpPr>
          <p:spPr>
            <a:xfrm rot="10807345">
              <a:off x="4030883" y="2089213"/>
              <a:ext cx="499108" cy="414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600" b="1" dirty="0"/>
                <a:t>20H</a:t>
              </a:r>
            </a:p>
          </p:txBody>
        </p:sp>
      </p:grp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A2EBF189-17B9-4717-A2D6-A35DCFE4532D}"/>
              </a:ext>
            </a:extLst>
          </p:cNvPr>
          <p:cNvGrpSpPr/>
          <p:nvPr/>
        </p:nvGrpSpPr>
        <p:grpSpPr>
          <a:xfrm flipH="1">
            <a:off x="3926954" y="4198645"/>
            <a:ext cx="1244997" cy="1143425"/>
            <a:chOff x="3807345" y="1729063"/>
            <a:chExt cx="1105293" cy="1105293"/>
          </a:xfrm>
        </p:grpSpPr>
        <p:pic>
          <p:nvPicPr>
            <p:cNvPr id="323" name="그래픽 322" descr="재생 단색으로 채워진">
              <a:extLst>
                <a:ext uri="{FF2B5EF4-FFF2-40B4-BE49-F238E27FC236}">
                  <a16:creationId xmlns:a16="http://schemas.microsoft.com/office/drawing/2014/main" id="{2BA82CF5-07BD-46A2-B3CC-4E3A2024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7345" y="1729063"/>
              <a:ext cx="1105293" cy="1105293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79B60F5-374A-464E-8007-B332E449303B}"/>
                </a:ext>
              </a:extLst>
            </p:cNvPr>
            <p:cNvSpPr/>
            <p:nvPr/>
          </p:nvSpPr>
          <p:spPr>
            <a:xfrm>
              <a:off x="4017963" y="2076689"/>
              <a:ext cx="499108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600" b="1" dirty="0"/>
                <a:t>6H</a:t>
              </a:r>
            </a:p>
          </p:txBody>
        </p:sp>
      </p:grpSp>
      <p:pic>
        <p:nvPicPr>
          <p:cNvPr id="29" name="그래픽 28" descr="아이디어를 가진 사람 단색으로 채워진">
            <a:extLst>
              <a:ext uri="{FF2B5EF4-FFF2-40B4-BE49-F238E27FC236}">
                <a16:creationId xmlns:a16="http://schemas.microsoft.com/office/drawing/2014/main" id="{CF6F4B5D-7223-4D59-86EC-56F57EF81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6122" y="3135362"/>
            <a:ext cx="3841803" cy="38418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B62322-6B27-46E2-9A0A-A6D28246ABDC}"/>
              </a:ext>
            </a:extLst>
          </p:cNvPr>
          <p:cNvSpPr txBox="1"/>
          <p:nvPr/>
        </p:nvSpPr>
        <p:spPr>
          <a:xfrm>
            <a:off x="9248751" y="4296654"/>
            <a:ext cx="1896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00"/>
                </a:solidFill>
              </a:rPr>
              <a:t>day 260</a:t>
            </a:r>
            <a:r>
              <a:rPr lang="ko-KR" altLang="en-US" sz="2800" b="1" dirty="0">
                <a:solidFill>
                  <a:srgbClr val="FFFF00"/>
                </a:solidFill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37614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F9EB43-8ED9-43C8-83D7-2CF58967D5E4}"/>
              </a:ext>
            </a:extLst>
          </p:cNvPr>
          <p:cNvGrpSpPr/>
          <p:nvPr/>
        </p:nvGrpSpPr>
        <p:grpSpPr>
          <a:xfrm>
            <a:off x="0" y="203200"/>
            <a:ext cx="12192000" cy="6701515"/>
            <a:chOff x="0" y="203200"/>
            <a:chExt cx="12192000" cy="6701515"/>
          </a:xfrm>
        </p:grpSpPr>
        <p:sp>
          <p:nvSpPr>
            <p:cNvPr id="76" name="자유형 75"/>
            <p:cNvSpPr/>
            <p:nvPr/>
          </p:nvSpPr>
          <p:spPr>
            <a:xfrm>
              <a:off x="0" y="203200"/>
              <a:ext cx="12192000" cy="6701515"/>
            </a:xfrm>
            <a:custGeom>
              <a:avLst/>
              <a:gdLst>
                <a:gd name="connsiteX0" fmla="*/ 11724318 w 12192000"/>
                <a:gd name="connsiteY0" fmla="*/ 239576 h 6701515"/>
                <a:gd name="connsiteX1" fmla="*/ 11565568 w 12192000"/>
                <a:gd name="connsiteY1" fmla="*/ 398326 h 6701515"/>
                <a:gd name="connsiteX2" fmla="*/ 11724318 w 12192000"/>
                <a:gd name="connsiteY2" fmla="*/ 557076 h 6701515"/>
                <a:gd name="connsiteX3" fmla="*/ 11883068 w 12192000"/>
                <a:gd name="connsiteY3" fmla="*/ 398326 h 6701515"/>
                <a:gd name="connsiteX4" fmla="*/ 11724318 w 12192000"/>
                <a:gd name="connsiteY4" fmla="*/ 239576 h 6701515"/>
                <a:gd name="connsiteX5" fmla="*/ 428306 w 12192000"/>
                <a:gd name="connsiteY5" fmla="*/ 239576 h 6701515"/>
                <a:gd name="connsiteX6" fmla="*/ 269556 w 12192000"/>
                <a:gd name="connsiteY6" fmla="*/ 398326 h 6701515"/>
                <a:gd name="connsiteX7" fmla="*/ 428306 w 12192000"/>
                <a:gd name="connsiteY7" fmla="*/ 557076 h 6701515"/>
                <a:gd name="connsiteX8" fmla="*/ 587056 w 12192000"/>
                <a:gd name="connsiteY8" fmla="*/ 398326 h 6701515"/>
                <a:gd name="connsiteX9" fmla="*/ 428306 w 12192000"/>
                <a:gd name="connsiteY9" fmla="*/ 239576 h 6701515"/>
                <a:gd name="connsiteX10" fmla="*/ 374749 w 12192000"/>
                <a:gd name="connsiteY10" fmla="*/ 0 h 6701515"/>
                <a:gd name="connsiteX11" fmla="*/ 11817251 w 12192000"/>
                <a:gd name="connsiteY11" fmla="*/ 0 h 6701515"/>
                <a:gd name="connsiteX12" fmla="*/ 12192000 w 12192000"/>
                <a:gd name="connsiteY12" fmla="*/ 374749 h 6701515"/>
                <a:gd name="connsiteX13" fmla="*/ 12192000 w 12192000"/>
                <a:gd name="connsiteY13" fmla="*/ 6701515 h 6701515"/>
                <a:gd name="connsiteX14" fmla="*/ 0 w 12192000"/>
                <a:gd name="connsiteY14" fmla="*/ 6701515 h 6701515"/>
                <a:gd name="connsiteX15" fmla="*/ 0 w 12192000"/>
                <a:gd name="connsiteY15" fmla="*/ 6529776 h 6701515"/>
                <a:gd name="connsiteX16" fmla="*/ 0 w 12192000"/>
                <a:gd name="connsiteY16" fmla="*/ 5809819 h 6701515"/>
                <a:gd name="connsiteX17" fmla="*/ 0 w 12192000"/>
                <a:gd name="connsiteY17" fmla="*/ 5165167 h 6701515"/>
                <a:gd name="connsiteX18" fmla="*/ 0 w 12192000"/>
                <a:gd name="connsiteY18" fmla="*/ 3350757 h 6701515"/>
                <a:gd name="connsiteX19" fmla="*/ 0 w 12192000"/>
                <a:gd name="connsiteY19" fmla="*/ 374749 h 6701515"/>
                <a:gd name="connsiteX20" fmla="*/ 374749 w 12192000"/>
                <a:gd name="connsiteY20" fmla="*/ 0 h 670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0" h="6701515">
                  <a:moveTo>
                    <a:pt x="11724318" y="239576"/>
                  </a:moveTo>
                  <a:cubicBezTo>
                    <a:pt x="11636643" y="239576"/>
                    <a:pt x="11565568" y="310651"/>
                    <a:pt x="11565568" y="398326"/>
                  </a:cubicBezTo>
                  <a:cubicBezTo>
                    <a:pt x="11565568" y="486001"/>
                    <a:pt x="11636643" y="557076"/>
                    <a:pt x="11724318" y="557076"/>
                  </a:cubicBezTo>
                  <a:cubicBezTo>
                    <a:pt x="11811993" y="557076"/>
                    <a:pt x="11883068" y="486001"/>
                    <a:pt x="11883068" y="398326"/>
                  </a:cubicBezTo>
                  <a:cubicBezTo>
                    <a:pt x="11883068" y="310651"/>
                    <a:pt x="11811993" y="239576"/>
                    <a:pt x="11724318" y="239576"/>
                  </a:cubicBezTo>
                  <a:close/>
                  <a:moveTo>
                    <a:pt x="428306" y="239576"/>
                  </a:moveTo>
                  <a:cubicBezTo>
                    <a:pt x="340631" y="239576"/>
                    <a:pt x="269556" y="310651"/>
                    <a:pt x="269556" y="398326"/>
                  </a:cubicBezTo>
                  <a:cubicBezTo>
                    <a:pt x="269556" y="486001"/>
                    <a:pt x="340631" y="557076"/>
                    <a:pt x="428306" y="557076"/>
                  </a:cubicBezTo>
                  <a:cubicBezTo>
                    <a:pt x="515981" y="557076"/>
                    <a:pt x="587056" y="486001"/>
                    <a:pt x="587056" y="398326"/>
                  </a:cubicBezTo>
                  <a:cubicBezTo>
                    <a:pt x="587056" y="310651"/>
                    <a:pt x="515981" y="239576"/>
                    <a:pt x="428306" y="239576"/>
                  </a:cubicBezTo>
                  <a:close/>
                  <a:moveTo>
                    <a:pt x="374749" y="0"/>
                  </a:moveTo>
                  <a:lnTo>
                    <a:pt x="11817251" y="0"/>
                  </a:lnTo>
                  <a:cubicBezTo>
                    <a:pt x="12024219" y="0"/>
                    <a:pt x="12192000" y="167781"/>
                    <a:pt x="12192000" y="374749"/>
                  </a:cubicBezTo>
                  <a:lnTo>
                    <a:pt x="12192000" y="6701515"/>
                  </a:lnTo>
                  <a:lnTo>
                    <a:pt x="0" y="6701515"/>
                  </a:lnTo>
                  <a:lnTo>
                    <a:pt x="0" y="6529776"/>
                  </a:lnTo>
                  <a:lnTo>
                    <a:pt x="0" y="5809819"/>
                  </a:lnTo>
                  <a:lnTo>
                    <a:pt x="0" y="5165167"/>
                  </a:lnTo>
                  <a:lnTo>
                    <a:pt x="0" y="3350757"/>
                  </a:lnTo>
                  <a:lnTo>
                    <a:pt x="0" y="374749"/>
                  </a:lnTo>
                  <a:cubicBezTo>
                    <a:pt x="0" y="167781"/>
                    <a:pt x="167781" y="0"/>
                    <a:pt x="374749" y="0"/>
                  </a:cubicBezTo>
                  <a:close/>
                </a:path>
              </a:pathLst>
            </a:custGeom>
            <a:pattFill prst="lgGrid">
              <a:fgClr>
                <a:srgbClr val="669E6D"/>
              </a:fgClr>
              <a:bgClr>
                <a:srgbClr val="5D9263"/>
              </a:bgClr>
            </a:pattFill>
            <a:ln>
              <a:noFill/>
            </a:ln>
            <a:effectLst>
              <a:outerShdw dist="63500" dir="16200000" rotWithShape="0">
                <a:srgbClr val="52805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658985" y="875977"/>
              <a:ext cx="10874030" cy="6012815"/>
              <a:chOff x="658985" y="875977"/>
              <a:chExt cx="10874030" cy="60128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658985" y="1101906"/>
                <a:ext cx="10874030" cy="5570889"/>
              </a:xfrm>
              <a:prstGeom prst="roundRect">
                <a:avLst>
                  <a:gd name="adj" fmla="val 135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50800" dir="16200000" algn="tl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5" name="그룹 304"/>
              <p:cNvGrpSpPr/>
              <p:nvPr/>
            </p:nvGrpSpPr>
            <p:grpSpPr>
              <a:xfrm>
                <a:off x="1238092" y="875977"/>
                <a:ext cx="9713112" cy="208380"/>
                <a:chOff x="1238092" y="1209352"/>
                <a:chExt cx="9713112" cy="208380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12380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12617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15057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15294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17734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17971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20411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20648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23088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23325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25765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26002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28442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28679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31119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31356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33796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34033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36473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36710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39150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39387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41827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42064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445039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447409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471808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474178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498578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500948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525347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527717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552116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554486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578885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581255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605654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608024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632424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634794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659193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661563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>
                  <a:off x="685962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688332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712731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715101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739500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741870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766270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768640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93039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795409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819808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822178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846577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848947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873346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875716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900116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902486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926885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929255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953654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956024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9804236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9827936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10071928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10095628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10339620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10363320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10607312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10631012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>
                  <a:off x="10875004" y="1300892"/>
                  <a:ext cx="762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>
                  <a:off x="10898704" y="12093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6" name="그룹 305"/>
              <p:cNvGrpSpPr/>
              <p:nvPr/>
            </p:nvGrpSpPr>
            <p:grpSpPr>
              <a:xfrm>
                <a:off x="1228567" y="6672992"/>
                <a:ext cx="9713112" cy="215800"/>
                <a:chOff x="1228567" y="5225192"/>
                <a:chExt cx="9713112" cy="215800"/>
              </a:xfrm>
            </p:grpSpPr>
            <p:sp>
              <p:nvSpPr>
                <p:cNvPr id="231" name="직사각형 230"/>
                <p:cNvSpPr/>
                <p:nvPr/>
              </p:nvSpPr>
              <p:spPr>
                <a:xfrm>
                  <a:off x="12285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>
                  <a:off x="12522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>
                  <a:off x="14962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>
                  <a:off x="15199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>
                  <a:off x="17639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>
                  <a:off x="17876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>
                  <a:off x="20316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>
                  <a:off x="20553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22993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>
                  <a:off x="23230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25670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25907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28347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28584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직사각형 244"/>
                <p:cNvSpPr/>
                <p:nvPr/>
              </p:nvSpPr>
              <p:spPr>
                <a:xfrm>
                  <a:off x="31024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31261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33701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33938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직사각형 248"/>
                <p:cNvSpPr/>
                <p:nvPr/>
              </p:nvSpPr>
              <p:spPr>
                <a:xfrm>
                  <a:off x="36377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36614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39054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39291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직사각형 252"/>
                <p:cNvSpPr/>
                <p:nvPr/>
              </p:nvSpPr>
              <p:spPr>
                <a:xfrm>
                  <a:off x="41731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41968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직사각형 254"/>
                <p:cNvSpPr/>
                <p:nvPr/>
              </p:nvSpPr>
              <p:spPr>
                <a:xfrm>
                  <a:off x="444087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46457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470856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473226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497625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직사각형 259"/>
                <p:cNvSpPr/>
                <p:nvPr/>
              </p:nvSpPr>
              <p:spPr>
                <a:xfrm>
                  <a:off x="499995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524394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526764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51163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553533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577933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580303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604702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607072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631471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633841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658240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660610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685009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687379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711779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14149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/>
                <p:cNvSpPr/>
                <p:nvPr/>
              </p:nvSpPr>
              <p:spPr>
                <a:xfrm>
                  <a:off x="738548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740918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/>
                <p:cNvSpPr/>
                <p:nvPr/>
              </p:nvSpPr>
              <p:spPr>
                <a:xfrm>
                  <a:off x="765317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767687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/>
                <p:cNvSpPr/>
                <p:nvPr/>
              </p:nvSpPr>
              <p:spPr>
                <a:xfrm>
                  <a:off x="792086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794456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>
                  <a:off x="818855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821225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직사각형 284"/>
                <p:cNvSpPr/>
                <p:nvPr/>
              </p:nvSpPr>
              <p:spPr>
                <a:xfrm>
                  <a:off x="845625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847995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/>
                <p:cNvSpPr/>
                <p:nvPr/>
              </p:nvSpPr>
              <p:spPr>
                <a:xfrm>
                  <a:off x="872394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/>
                <p:cNvSpPr/>
                <p:nvPr/>
              </p:nvSpPr>
              <p:spPr>
                <a:xfrm>
                  <a:off x="874764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/>
                <p:cNvSpPr/>
                <p:nvPr/>
              </p:nvSpPr>
              <p:spPr>
                <a:xfrm>
                  <a:off x="899163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/>
                <p:cNvSpPr/>
                <p:nvPr/>
              </p:nvSpPr>
              <p:spPr>
                <a:xfrm>
                  <a:off x="901533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/>
                <p:cNvSpPr/>
                <p:nvPr/>
              </p:nvSpPr>
              <p:spPr>
                <a:xfrm>
                  <a:off x="925932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>
                  <a:off x="928302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/>
                <p:cNvSpPr/>
                <p:nvPr/>
              </p:nvSpPr>
              <p:spPr>
                <a:xfrm>
                  <a:off x="952701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955071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/>
                <p:cNvSpPr/>
                <p:nvPr/>
              </p:nvSpPr>
              <p:spPr>
                <a:xfrm>
                  <a:off x="9794711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/>
                <p:cNvSpPr/>
                <p:nvPr/>
              </p:nvSpPr>
              <p:spPr>
                <a:xfrm>
                  <a:off x="9818411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/>
                <p:cNvSpPr/>
                <p:nvPr/>
              </p:nvSpPr>
              <p:spPr>
                <a:xfrm>
                  <a:off x="10062403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/>
                <p:cNvSpPr/>
                <p:nvPr/>
              </p:nvSpPr>
              <p:spPr>
                <a:xfrm>
                  <a:off x="10086103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/>
                <p:cNvSpPr/>
                <p:nvPr/>
              </p:nvSpPr>
              <p:spPr>
                <a:xfrm>
                  <a:off x="10330095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/>
                <p:cNvSpPr/>
                <p:nvPr/>
              </p:nvSpPr>
              <p:spPr>
                <a:xfrm>
                  <a:off x="10353795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/>
                <p:cNvSpPr/>
                <p:nvPr/>
              </p:nvSpPr>
              <p:spPr>
                <a:xfrm>
                  <a:off x="10597787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/>
                <p:cNvSpPr/>
                <p:nvPr/>
              </p:nvSpPr>
              <p:spPr>
                <a:xfrm>
                  <a:off x="10621487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/>
                <p:cNvSpPr/>
                <p:nvPr/>
              </p:nvSpPr>
              <p:spPr>
                <a:xfrm>
                  <a:off x="10865479" y="5225192"/>
                  <a:ext cx="76200" cy="116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/>
                <p:cNvSpPr/>
                <p:nvPr/>
              </p:nvSpPr>
              <p:spPr>
                <a:xfrm>
                  <a:off x="10889179" y="5324152"/>
                  <a:ext cx="28800" cy="116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57864015-F1A9-4A25-9B7A-E822FADD95D8}"/>
              </a:ext>
            </a:extLst>
          </p:cNvPr>
          <p:cNvSpPr/>
          <p:nvPr/>
        </p:nvSpPr>
        <p:spPr>
          <a:xfrm>
            <a:off x="1071666" y="271706"/>
            <a:ext cx="3402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기준</a:t>
            </a:r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측정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5E438-AC62-45CB-8558-1E11C5CA2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C1E72-0F27-4A35-9D84-F7D520EAA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C8C06-28C5-4D8E-BB9F-89A492A3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08C10B1-E3BA-490C-AAB2-080E7E1AD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050395A-5551-4A69-97CD-5F013B4D9F13}"/>
              </a:ext>
            </a:extLst>
          </p:cNvPr>
          <p:cNvSpPr/>
          <p:nvPr/>
        </p:nvSpPr>
        <p:spPr>
          <a:xfrm>
            <a:off x="1223613" y="2163532"/>
            <a:ext cx="309099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E2A47A"/>
                </a:solidFill>
              </a:rPr>
              <a:t>정규 데이터 값</a:t>
            </a:r>
            <a:endParaRPr lang="en-US" altLang="ko-KR" sz="2400" b="1" dirty="0">
              <a:solidFill>
                <a:srgbClr val="E2A47A"/>
              </a:solidFill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62BC7D4-60A0-4919-B76A-A4B8B0F6F3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1207" y="2183516"/>
            <a:ext cx="4710739" cy="3533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48F15C-BC37-41A1-892E-49D3D712D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80" y="2826655"/>
            <a:ext cx="6290639" cy="1489702"/>
          </a:xfrm>
          <a:prstGeom prst="rect">
            <a:avLst/>
          </a:prstGeom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2883EFE7-8688-4FBB-A53D-1123FC647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2022"/>
              </p:ext>
            </p:extLst>
          </p:nvPr>
        </p:nvGraphicFramePr>
        <p:xfrm>
          <a:off x="1022344" y="4333906"/>
          <a:ext cx="6281675" cy="775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335">
                  <a:extLst>
                    <a:ext uri="{9D8B030D-6E8A-4147-A177-3AD203B41FA5}">
                      <a16:colId xmlns:a16="http://schemas.microsoft.com/office/drawing/2014/main" val="3058063937"/>
                    </a:ext>
                  </a:extLst>
                </a:gridCol>
                <a:gridCol w="1256335">
                  <a:extLst>
                    <a:ext uri="{9D8B030D-6E8A-4147-A177-3AD203B41FA5}">
                      <a16:colId xmlns:a16="http://schemas.microsoft.com/office/drawing/2014/main" val="2770118977"/>
                    </a:ext>
                  </a:extLst>
                </a:gridCol>
                <a:gridCol w="1256335">
                  <a:extLst>
                    <a:ext uri="{9D8B030D-6E8A-4147-A177-3AD203B41FA5}">
                      <a16:colId xmlns:a16="http://schemas.microsoft.com/office/drawing/2014/main" val="3963782695"/>
                    </a:ext>
                  </a:extLst>
                </a:gridCol>
                <a:gridCol w="1256335">
                  <a:extLst>
                    <a:ext uri="{9D8B030D-6E8A-4147-A177-3AD203B41FA5}">
                      <a16:colId xmlns:a16="http://schemas.microsoft.com/office/drawing/2014/main" val="1740227986"/>
                    </a:ext>
                  </a:extLst>
                </a:gridCol>
                <a:gridCol w="1256335">
                  <a:extLst>
                    <a:ext uri="{9D8B030D-6E8A-4147-A177-3AD203B41FA5}">
                      <a16:colId xmlns:a16="http://schemas.microsoft.com/office/drawing/2014/main" val="2471654026"/>
                    </a:ext>
                  </a:extLst>
                </a:gridCol>
              </a:tblGrid>
              <a:tr h="379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0~100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100~200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200~800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800~1023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006237"/>
                  </a:ext>
                </a:extLst>
              </a:tr>
              <a:tr h="379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</a:rPr>
                        <a:t>Help</a:t>
                      </a:r>
                      <a:endParaRPr lang="ko-KR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Dry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Wet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Excess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170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83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10488</TotalTime>
  <Words>140</Words>
  <Application>Microsoft Office PowerPoint</Application>
  <PresentationFormat>와이드스크린</PresentationFormat>
  <Paragraphs>51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윤 성현</cp:lastModifiedBy>
  <cp:revision>1847</cp:revision>
  <dcterms:created xsi:type="dcterms:W3CDTF">2019-06-05T05:22:16Z</dcterms:created>
  <dcterms:modified xsi:type="dcterms:W3CDTF">2021-08-20T15:52:56Z</dcterms:modified>
</cp:coreProperties>
</file>